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6" r:id="rId2"/>
    <p:sldMasterId id="2147483674" r:id="rId3"/>
  </p:sldMasterIdLst>
  <p:notesMasterIdLst>
    <p:notesMasterId r:id="rId76"/>
  </p:notesMasterIdLst>
  <p:handoutMasterIdLst>
    <p:handoutMasterId r:id="rId77"/>
  </p:handoutMasterIdLst>
  <p:sldIdLst>
    <p:sldId id="329" r:id="rId4"/>
    <p:sldId id="331" r:id="rId5"/>
    <p:sldId id="387" r:id="rId6"/>
    <p:sldId id="388" r:id="rId7"/>
    <p:sldId id="389" r:id="rId8"/>
    <p:sldId id="390" r:id="rId9"/>
    <p:sldId id="391" r:id="rId10"/>
    <p:sldId id="392" r:id="rId11"/>
    <p:sldId id="393" r:id="rId12"/>
    <p:sldId id="394" r:id="rId13"/>
    <p:sldId id="395" r:id="rId14"/>
    <p:sldId id="396" r:id="rId15"/>
    <p:sldId id="397" r:id="rId16"/>
    <p:sldId id="398" r:id="rId17"/>
    <p:sldId id="399" r:id="rId18"/>
    <p:sldId id="400" r:id="rId19"/>
    <p:sldId id="401" r:id="rId20"/>
    <p:sldId id="402" r:id="rId21"/>
    <p:sldId id="403" r:id="rId22"/>
    <p:sldId id="404" r:id="rId23"/>
    <p:sldId id="405" r:id="rId24"/>
    <p:sldId id="406" r:id="rId25"/>
    <p:sldId id="407" r:id="rId26"/>
    <p:sldId id="408" r:id="rId27"/>
    <p:sldId id="409" r:id="rId28"/>
    <p:sldId id="410" r:id="rId29"/>
    <p:sldId id="411" r:id="rId30"/>
    <p:sldId id="412" r:id="rId31"/>
    <p:sldId id="413" r:id="rId32"/>
    <p:sldId id="414" r:id="rId33"/>
    <p:sldId id="415" r:id="rId34"/>
    <p:sldId id="416" r:id="rId35"/>
    <p:sldId id="417" r:id="rId36"/>
    <p:sldId id="418" r:id="rId37"/>
    <p:sldId id="419" r:id="rId38"/>
    <p:sldId id="420" r:id="rId39"/>
    <p:sldId id="421" r:id="rId40"/>
    <p:sldId id="422" r:id="rId41"/>
    <p:sldId id="423" r:id="rId42"/>
    <p:sldId id="424" r:id="rId43"/>
    <p:sldId id="425" r:id="rId44"/>
    <p:sldId id="426" r:id="rId45"/>
    <p:sldId id="427" r:id="rId46"/>
    <p:sldId id="428" r:id="rId47"/>
    <p:sldId id="429" r:id="rId48"/>
    <p:sldId id="430" r:id="rId49"/>
    <p:sldId id="431" r:id="rId50"/>
    <p:sldId id="432" r:id="rId51"/>
    <p:sldId id="433" r:id="rId52"/>
    <p:sldId id="434" r:id="rId53"/>
    <p:sldId id="435" r:id="rId54"/>
    <p:sldId id="436" r:id="rId55"/>
    <p:sldId id="437" r:id="rId56"/>
    <p:sldId id="438" r:id="rId57"/>
    <p:sldId id="439" r:id="rId58"/>
    <p:sldId id="440" r:id="rId59"/>
    <p:sldId id="441" r:id="rId60"/>
    <p:sldId id="443" r:id="rId61"/>
    <p:sldId id="444" r:id="rId62"/>
    <p:sldId id="445" r:id="rId63"/>
    <p:sldId id="446" r:id="rId64"/>
    <p:sldId id="447" r:id="rId65"/>
    <p:sldId id="448" r:id="rId66"/>
    <p:sldId id="449" r:id="rId67"/>
    <p:sldId id="450" r:id="rId68"/>
    <p:sldId id="451" r:id="rId69"/>
    <p:sldId id="452" r:id="rId70"/>
    <p:sldId id="453" r:id="rId71"/>
    <p:sldId id="454" r:id="rId72"/>
    <p:sldId id="455" r:id="rId73"/>
    <p:sldId id="456" r:id="rId74"/>
    <p:sldId id="386" r:id="rId75"/>
  </p:sldIdLst>
  <p:sldSz cx="12192000" cy="6858000"/>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stafa YAYLAK" initials="MY" lastIdx="2" clrIdx="0">
    <p:extLst>
      <p:ext uri="{19B8F6BF-5375-455C-9EA6-DF929625EA0E}">
        <p15:presenceInfo xmlns:p15="http://schemas.microsoft.com/office/powerpoint/2012/main" userId="S-1-5-21-606747145-725345543-1801674531-65650" providerId="AD"/>
      </p:ext>
    </p:extLst>
  </p:cmAuthor>
  <p:cmAuthor id="2" name="Ayhan OZTURK01" initials="AO" lastIdx="4" clrIdx="1">
    <p:extLst>
      <p:ext uri="{19B8F6BF-5375-455C-9EA6-DF929625EA0E}">
        <p15:presenceInfo xmlns:p15="http://schemas.microsoft.com/office/powerpoint/2012/main" userId="S-1-5-21-606747145-725345543-1801674531-55353" providerId="AD"/>
      </p:ext>
    </p:extLst>
  </p:cmAuthor>
  <p:cmAuthor id="4" name="Yazar" initials="A" lastIdx="666"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E26"/>
    <a:srgbClr val="C00000"/>
    <a:srgbClr val="595959"/>
    <a:srgbClr val="FFFBF8"/>
    <a:srgbClr val="F2E7DD"/>
    <a:srgbClr val="E8DCD0"/>
    <a:srgbClr val="DA291C"/>
    <a:srgbClr val="800000"/>
    <a:srgbClr val="D9C6BA"/>
    <a:srgbClr val="E1CD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505E3EF-67EA-436B-97B2-0124C06EBD24}" styleName="Orta Stil 4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Orta Stil 4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Tema Uygulanmış Stil 2 - Vurgu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4C1A8A3-306A-4EB7-A6B1-4F7E0EB9C5D6}" styleName="Orta Stil 3 - Vurgu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Açık Stil 3 - Vurgu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ABFCF23-3B69-468F-B69F-88F6DE6A72F2}" styleName="Orta Stil 1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7446" autoAdjust="0"/>
  </p:normalViewPr>
  <p:slideViewPr>
    <p:cSldViewPr snapToGrid="0">
      <p:cViewPr varScale="1">
        <p:scale>
          <a:sx n="105" d="100"/>
          <a:sy n="105" d="100"/>
        </p:scale>
        <p:origin x="84" y="114"/>
      </p:cViewPr>
      <p:guideLst>
        <p:guide orient="horz" pos="2160"/>
        <p:guide pos="393"/>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9" d="100"/>
          <a:sy n="109" d="100"/>
        </p:scale>
        <p:origin x="5232" y="12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7EE902-63F8-44E4-8CCB-73750A28672E}"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tr-TR"/>
        </a:p>
      </dgm:t>
    </dgm:pt>
    <dgm:pt modelId="{89F63D10-A4C3-4D45-BC4A-F7A94A265217}">
      <dgm:prSet phldrT="[Metin]" custT="1"/>
      <dgm:spPr/>
      <dgm:t>
        <a:bodyPr/>
        <a:lstStyle/>
        <a:p>
          <a:r>
            <a:rPr lang="tr-TR" sz="2200" dirty="0" smtClean="0">
              <a:solidFill>
                <a:srgbClr val="C00000"/>
              </a:solidFill>
            </a:rPr>
            <a:t>Yanlış Kodlama</a:t>
          </a:r>
          <a:endParaRPr lang="tr-TR" sz="2200" dirty="0">
            <a:solidFill>
              <a:srgbClr val="C00000"/>
            </a:solidFill>
          </a:endParaRPr>
        </a:p>
      </dgm:t>
    </dgm:pt>
    <dgm:pt modelId="{F915216B-5B50-475A-A6E4-14B8348ED2D0}" type="parTrans" cxnId="{3D7B8F15-6D24-4D09-80D2-90F252D434E6}">
      <dgm:prSet/>
      <dgm:spPr/>
      <dgm:t>
        <a:bodyPr/>
        <a:lstStyle/>
        <a:p>
          <a:endParaRPr lang="tr-TR" sz="2200"/>
        </a:p>
      </dgm:t>
    </dgm:pt>
    <dgm:pt modelId="{C7E03A7A-F353-4C5C-8489-66636341B988}" type="sibTrans" cxnId="{3D7B8F15-6D24-4D09-80D2-90F252D434E6}">
      <dgm:prSet/>
      <dgm:spPr/>
      <dgm:t>
        <a:bodyPr/>
        <a:lstStyle/>
        <a:p>
          <a:endParaRPr lang="tr-TR" sz="2200"/>
        </a:p>
      </dgm:t>
    </dgm:pt>
    <dgm:pt modelId="{B516EA64-E117-4EFF-B498-DD46145A16C9}">
      <dgm:prSet phldrT="[Metin]" custT="1"/>
      <dgm:spPr/>
      <dgm:t>
        <a:bodyPr/>
        <a:lstStyle/>
        <a:p>
          <a:r>
            <a:rPr lang="tr-TR" sz="2200" dirty="0" smtClean="0">
              <a:solidFill>
                <a:schemeClr val="accent6">
                  <a:lumMod val="75000"/>
                </a:schemeClr>
              </a:solidFill>
            </a:rPr>
            <a:t>Kamera Kayıtları</a:t>
          </a:r>
          <a:endParaRPr lang="tr-TR" sz="2200" dirty="0">
            <a:solidFill>
              <a:schemeClr val="accent6">
                <a:lumMod val="75000"/>
              </a:schemeClr>
            </a:solidFill>
          </a:endParaRPr>
        </a:p>
      </dgm:t>
    </dgm:pt>
    <dgm:pt modelId="{FB1A4DEE-4DFC-44EB-8200-0738555A21AB}" type="parTrans" cxnId="{67E0825E-DC1A-4901-8700-8F60288A41BE}">
      <dgm:prSet/>
      <dgm:spPr/>
      <dgm:t>
        <a:bodyPr/>
        <a:lstStyle/>
        <a:p>
          <a:endParaRPr lang="tr-TR" sz="2200"/>
        </a:p>
      </dgm:t>
    </dgm:pt>
    <dgm:pt modelId="{589EE4AA-0BFE-4932-90BA-BB5B2C0E3C42}" type="sibTrans" cxnId="{67E0825E-DC1A-4901-8700-8F60288A41BE}">
      <dgm:prSet/>
      <dgm:spPr/>
      <dgm:t>
        <a:bodyPr/>
        <a:lstStyle/>
        <a:p>
          <a:endParaRPr lang="tr-TR" sz="2200"/>
        </a:p>
      </dgm:t>
    </dgm:pt>
    <dgm:pt modelId="{4CEBB728-93FB-4B0D-AA1F-ECFB87A6DC4C}">
      <dgm:prSet phldrT="[Metin]" custT="1"/>
      <dgm:spPr/>
      <dgm:t>
        <a:bodyPr/>
        <a:lstStyle/>
        <a:p>
          <a:r>
            <a:rPr lang="tr-TR" sz="2200" dirty="0" smtClean="0">
              <a:solidFill>
                <a:schemeClr val="accent6">
                  <a:lumMod val="75000"/>
                </a:schemeClr>
              </a:solidFill>
            </a:rPr>
            <a:t>İşitme Engelli Adaylara Sınav Tedbiri</a:t>
          </a:r>
          <a:endParaRPr lang="tr-TR" sz="2200" dirty="0">
            <a:solidFill>
              <a:schemeClr val="accent6">
                <a:lumMod val="75000"/>
              </a:schemeClr>
            </a:solidFill>
          </a:endParaRPr>
        </a:p>
      </dgm:t>
    </dgm:pt>
    <dgm:pt modelId="{91B9DC46-0577-4FF5-86EC-A0243E32E86A}" type="parTrans" cxnId="{1C06CA7D-1978-4DCC-81C4-BD23DFF102B3}">
      <dgm:prSet/>
      <dgm:spPr/>
      <dgm:t>
        <a:bodyPr/>
        <a:lstStyle/>
        <a:p>
          <a:endParaRPr lang="tr-TR" sz="2200"/>
        </a:p>
      </dgm:t>
    </dgm:pt>
    <dgm:pt modelId="{F79D6945-71C1-495B-A78E-2C8D6A400FC6}" type="sibTrans" cxnId="{1C06CA7D-1978-4DCC-81C4-BD23DFF102B3}">
      <dgm:prSet/>
      <dgm:spPr/>
      <dgm:t>
        <a:bodyPr/>
        <a:lstStyle/>
        <a:p>
          <a:endParaRPr lang="tr-TR" sz="2200"/>
        </a:p>
      </dgm:t>
    </dgm:pt>
    <dgm:pt modelId="{2D76EA47-BCFF-4FDD-B0D8-773D2FD8F9D2}">
      <dgm:prSet phldrT="[Metin]" custT="1"/>
      <dgm:spPr/>
      <dgm:t>
        <a:bodyPr/>
        <a:lstStyle/>
        <a:p>
          <a:r>
            <a:rPr lang="tr-TR" sz="2200" dirty="0" smtClean="0">
              <a:solidFill>
                <a:schemeClr val="accent6">
                  <a:lumMod val="75000"/>
                </a:schemeClr>
              </a:solidFill>
            </a:rPr>
            <a:t>Randevu Değişikliği</a:t>
          </a:r>
          <a:endParaRPr lang="tr-TR" sz="2200" dirty="0">
            <a:solidFill>
              <a:schemeClr val="accent6">
                <a:lumMod val="75000"/>
              </a:schemeClr>
            </a:solidFill>
          </a:endParaRPr>
        </a:p>
      </dgm:t>
    </dgm:pt>
    <dgm:pt modelId="{04F1B96C-32C9-4666-98EF-F61CEADCA9FA}" type="parTrans" cxnId="{C172E421-DEB6-46DA-B8BE-2E4D28694CF2}">
      <dgm:prSet/>
      <dgm:spPr/>
      <dgm:t>
        <a:bodyPr/>
        <a:lstStyle/>
        <a:p>
          <a:endParaRPr lang="tr-TR" sz="2200"/>
        </a:p>
      </dgm:t>
    </dgm:pt>
    <dgm:pt modelId="{49574BE3-D361-475F-A2B5-6DB5D6432A9F}" type="sibTrans" cxnId="{C172E421-DEB6-46DA-B8BE-2E4D28694CF2}">
      <dgm:prSet/>
      <dgm:spPr/>
      <dgm:t>
        <a:bodyPr/>
        <a:lstStyle/>
        <a:p>
          <a:endParaRPr lang="tr-TR" sz="2200"/>
        </a:p>
      </dgm:t>
    </dgm:pt>
    <dgm:pt modelId="{F3D408C3-2C43-4E1B-BAAC-31BC4D0D8F43}">
      <dgm:prSet phldrT="[Metin]" custT="1"/>
      <dgm:spPr/>
      <dgm:t>
        <a:bodyPr/>
        <a:lstStyle/>
        <a:p>
          <a:r>
            <a:rPr lang="tr-TR" sz="2200" dirty="0" smtClean="0">
              <a:solidFill>
                <a:srgbClr val="C00000"/>
              </a:solidFill>
            </a:rPr>
            <a:t>Soru Kaydırma</a:t>
          </a:r>
          <a:endParaRPr lang="tr-TR" sz="2200" dirty="0">
            <a:solidFill>
              <a:srgbClr val="C00000"/>
            </a:solidFill>
          </a:endParaRPr>
        </a:p>
      </dgm:t>
    </dgm:pt>
    <dgm:pt modelId="{5350DB63-0600-438A-9F17-F71FD7360518}" type="parTrans" cxnId="{172EF5EA-5339-453C-94C2-727E3F7B0FF8}">
      <dgm:prSet/>
      <dgm:spPr/>
      <dgm:t>
        <a:bodyPr/>
        <a:lstStyle/>
        <a:p>
          <a:endParaRPr lang="tr-TR" sz="2200"/>
        </a:p>
      </dgm:t>
    </dgm:pt>
    <dgm:pt modelId="{FF9E56B0-EF4F-4E8C-B33F-4C169A312073}" type="sibTrans" cxnId="{172EF5EA-5339-453C-94C2-727E3F7B0FF8}">
      <dgm:prSet/>
      <dgm:spPr/>
      <dgm:t>
        <a:bodyPr/>
        <a:lstStyle/>
        <a:p>
          <a:endParaRPr lang="tr-TR" sz="2200"/>
        </a:p>
      </dgm:t>
    </dgm:pt>
    <dgm:pt modelId="{41E14519-D028-43AB-9900-3C5BBC0DA0E5}">
      <dgm:prSet phldrT="[Metin]" custT="1"/>
      <dgm:spPr/>
      <dgm:t>
        <a:bodyPr/>
        <a:lstStyle/>
        <a:p>
          <a:r>
            <a:rPr lang="tr-TR" sz="2200" dirty="0" smtClean="0">
              <a:solidFill>
                <a:srgbClr val="C00000"/>
              </a:solidFill>
            </a:rPr>
            <a:t>Kodlama Yapamama</a:t>
          </a:r>
          <a:endParaRPr lang="tr-TR" sz="2200" dirty="0">
            <a:solidFill>
              <a:srgbClr val="C00000"/>
            </a:solidFill>
          </a:endParaRPr>
        </a:p>
      </dgm:t>
    </dgm:pt>
    <dgm:pt modelId="{B83467C8-B704-41CD-8297-C3B1E942FE5E}" type="parTrans" cxnId="{2C4E86A9-A939-4174-9660-3A5D27E94FE8}">
      <dgm:prSet/>
      <dgm:spPr/>
      <dgm:t>
        <a:bodyPr/>
        <a:lstStyle/>
        <a:p>
          <a:endParaRPr lang="tr-TR" sz="2200"/>
        </a:p>
      </dgm:t>
    </dgm:pt>
    <dgm:pt modelId="{00BF4756-F57E-47C3-8673-3F2AFAF81870}" type="sibTrans" cxnId="{2C4E86A9-A939-4174-9660-3A5D27E94FE8}">
      <dgm:prSet/>
      <dgm:spPr/>
      <dgm:t>
        <a:bodyPr/>
        <a:lstStyle/>
        <a:p>
          <a:endParaRPr lang="tr-TR" sz="2200"/>
        </a:p>
      </dgm:t>
    </dgm:pt>
    <dgm:pt modelId="{8D04ED5E-A19B-4A42-B092-9523DFAAE2C3}">
      <dgm:prSet phldrT="[Metin]" custT="1"/>
      <dgm:spPr/>
      <dgm:t>
        <a:bodyPr/>
        <a:lstStyle/>
        <a:p>
          <a:r>
            <a:rPr lang="tr-TR" sz="2200" dirty="0" smtClean="0">
              <a:solidFill>
                <a:schemeClr val="accent6">
                  <a:lumMod val="75000"/>
                </a:schemeClr>
              </a:solidFill>
            </a:rPr>
            <a:t>Dil Seçeneği</a:t>
          </a:r>
          <a:endParaRPr lang="tr-TR" sz="2200" dirty="0">
            <a:solidFill>
              <a:schemeClr val="accent6">
                <a:lumMod val="75000"/>
              </a:schemeClr>
            </a:solidFill>
          </a:endParaRPr>
        </a:p>
      </dgm:t>
    </dgm:pt>
    <dgm:pt modelId="{71F8149F-C08A-49A8-8DE0-9E00712E69DC}" type="parTrans" cxnId="{1B40D639-A622-4AC1-9403-7E2C14F1F01F}">
      <dgm:prSet/>
      <dgm:spPr/>
      <dgm:t>
        <a:bodyPr/>
        <a:lstStyle/>
        <a:p>
          <a:endParaRPr lang="tr-TR"/>
        </a:p>
      </dgm:t>
    </dgm:pt>
    <dgm:pt modelId="{5F9BFF45-A50B-46FC-BC3A-4615C7296DD0}" type="sibTrans" cxnId="{1B40D639-A622-4AC1-9403-7E2C14F1F01F}">
      <dgm:prSet/>
      <dgm:spPr/>
      <dgm:t>
        <a:bodyPr/>
        <a:lstStyle/>
        <a:p>
          <a:endParaRPr lang="tr-TR"/>
        </a:p>
      </dgm:t>
    </dgm:pt>
    <dgm:pt modelId="{FB909580-1A76-424A-80AA-0E2BFC52B62B}" type="pres">
      <dgm:prSet presAssocID="{C07EE902-63F8-44E4-8CCB-73750A28672E}" presName="cycle" presStyleCnt="0">
        <dgm:presLayoutVars>
          <dgm:dir/>
          <dgm:resizeHandles val="exact"/>
        </dgm:presLayoutVars>
      </dgm:prSet>
      <dgm:spPr/>
      <dgm:t>
        <a:bodyPr/>
        <a:lstStyle/>
        <a:p>
          <a:endParaRPr lang="tr-TR"/>
        </a:p>
      </dgm:t>
    </dgm:pt>
    <dgm:pt modelId="{AA612AC1-000B-462D-8286-C34676B56C79}" type="pres">
      <dgm:prSet presAssocID="{89F63D10-A4C3-4D45-BC4A-F7A94A265217}" presName="dummy" presStyleCnt="0"/>
      <dgm:spPr/>
    </dgm:pt>
    <dgm:pt modelId="{B06B851F-9DBA-4FC9-ADB6-3113FE1C7395}" type="pres">
      <dgm:prSet presAssocID="{89F63D10-A4C3-4D45-BC4A-F7A94A265217}" presName="node" presStyleLbl="revTx" presStyleIdx="0" presStyleCnt="7" custScaleX="132957">
        <dgm:presLayoutVars>
          <dgm:bulletEnabled val="1"/>
        </dgm:presLayoutVars>
      </dgm:prSet>
      <dgm:spPr/>
      <dgm:t>
        <a:bodyPr/>
        <a:lstStyle/>
        <a:p>
          <a:endParaRPr lang="tr-TR"/>
        </a:p>
      </dgm:t>
    </dgm:pt>
    <dgm:pt modelId="{763AB739-5B99-49E1-B0F4-4D98367F81C5}" type="pres">
      <dgm:prSet presAssocID="{C7E03A7A-F353-4C5C-8489-66636341B988}" presName="sibTrans" presStyleLbl="node1" presStyleIdx="0" presStyleCnt="7"/>
      <dgm:spPr/>
      <dgm:t>
        <a:bodyPr/>
        <a:lstStyle/>
        <a:p>
          <a:endParaRPr lang="tr-TR"/>
        </a:p>
      </dgm:t>
    </dgm:pt>
    <dgm:pt modelId="{E3C98F52-9379-49ED-9ADC-DDE1CCCE6DB6}" type="pres">
      <dgm:prSet presAssocID="{41E14519-D028-43AB-9900-3C5BBC0DA0E5}" presName="dummy" presStyleCnt="0"/>
      <dgm:spPr/>
    </dgm:pt>
    <dgm:pt modelId="{1C809484-E336-4F60-AD1B-EC3678501F9B}" type="pres">
      <dgm:prSet presAssocID="{41E14519-D028-43AB-9900-3C5BBC0DA0E5}" presName="node" presStyleLbl="revTx" presStyleIdx="1" presStyleCnt="7" custScaleX="149555">
        <dgm:presLayoutVars>
          <dgm:bulletEnabled val="1"/>
        </dgm:presLayoutVars>
      </dgm:prSet>
      <dgm:spPr/>
      <dgm:t>
        <a:bodyPr/>
        <a:lstStyle/>
        <a:p>
          <a:endParaRPr lang="tr-TR"/>
        </a:p>
      </dgm:t>
    </dgm:pt>
    <dgm:pt modelId="{8A49DD6A-AE97-49B2-8525-045D298ED8E1}" type="pres">
      <dgm:prSet presAssocID="{00BF4756-F57E-47C3-8673-3F2AFAF81870}" presName="sibTrans" presStyleLbl="node1" presStyleIdx="1" presStyleCnt="7"/>
      <dgm:spPr/>
      <dgm:t>
        <a:bodyPr/>
        <a:lstStyle/>
        <a:p>
          <a:endParaRPr lang="tr-TR"/>
        </a:p>
      </dgm:t>
    </dgm:pt>
    <dgm:pt modelId="{E50064BD-57F5-4991-855E-ED14874FB5B5}" type="pres">
      <dgm:prSet presAssocID="{F3D408C3-2C43-4E1B-BAAC-31BC4D0D8F43}" presName="dummy" presStyleCnt="0"/>
      <dgm:spPr/>
    </dgm:pt>
    <dgm:pt modelId="{F1BA6D8F-96C9-4469-A3B3-4736988F2AAD}" type="pres">
      <dgm:prSet presAssocID="{F3D408C3-2C43-4E1B-BAAC-31BC4D0D8F43}" presName="node" presStyleLbl="revTx" presStyleIdx="2" presStyleCnt="7" custScaleX="130820">
        <dgm:presLayoutVars>
          <dgm:bulletEnabled val="1"/>
        </dgm:presLayoutVars>
      </dgm:prSet>
      <dgm:spPr/>
      <dgm:t>
        <a:bodyPr/>
        <a:lstStyle/>
        <a:p>
          <a:endParaRPr lang="tr-TR"/>
        </a:p>
      </dgm:t>
    </dgm:pt>
    <dgm:pt modelId="{0F23A422-99F3-48E5-A976-DAD2C1D6FD57}" type="pres">
      <dgm:prSet presAssocID="{FF9E56B0-EF4F-4E8C-B33F-4C169A312073}" presName="sibTrans" presStyleLbl="node1" presStyleIdx="2" presStyleCnt="7"/>
      <dgm:spPr/>
      <dgm:t>
        <a:bodyPr/>
        <a:lstStyle/>
        <a:p>
          <a:endParaRPr lang="tr-TR"/>
        </a:p>
      </dgm:t>
    </dgm:pt>
    <dgm:pt modelId="{39465F79-9003-4C6A-9301-2333B7F4B940}" type="pres">
      <dgm:prSet presAssocID="{2D76EA47-BCFF-4FDD-B0D8-773D2FD8F9D2}" presName="dummy" presStyleCnt="0"/>
      <dgm:spPr/>
    </dgm:pt>
    <dgm:pt modelId="{ABBB21BF-C79E-4AC5-8CCC-5733210A85C6}" type="pres">
      <dgm:prSet presAssocID="{2D76EA47-BCFF-4FDD-B0D8-773D2FD8F9D2}" presName="node" presStyleLbl="revTx" presStyleIdx="3" presStyleCnt="7" custScaleX="128256">
        <dgm:presLayoutVars>
          <dgm:bulletEnabled val="1"/>
        </dgm:presLayoutVars>
      </dgm:prSet>
      <dgm:spPr/>
      <dgm:t>
        <a:bodyPr/>
        <a:lstStyle/>
        <a:p>
          <a:endParaRPr lang="tr-TR"/>
        </a:p>
      </dgm:t>
    </dgm:pt>
    <dgm:pt modelId="{4CC5D697-BCB3-4DD5-ADFB-8403F375EBF9}" type="pres">
      <dgm:prSet presAssocID="{49574BE3-D361-475F-A2B5-6DB5D6432A9F}" presName="sibTrans" presStyleLbl="node1" presStyleIdx="3" presStyleCnt="7"/>
      <dgm:spPr/>
      <dgm:t>
        <a:bodyPr/>
        <a:lstStyle/>
        <a:p>
          <a:endParaRPr lang="tr-TR"/>
        </a:p>
      </dgm:t>
    </dgm:pt>
    <dgm:pt modelId="{894B5559-A6DB-4762-97AA-97AE9EE01965}" type="pres">
      <dgm:prSet presAssocID="{4CEBB728-93FB-4B0D-AA1F-ECFB87A6DC4C}" presName="dummy" presStyleCnt="0"/>
      <dgm:spPr/>
    </dgm:pt>
    <dgm:pt modelId="{A8C8D765-0DF5-44A8-9093-6311E19E6C8F}" type="pres">
      <dgm:prSet presAssocID="{4CEBB728-93FB-4B0D-AA1F-ECFB87A6DC4C}" presName="node" presStyleLbl="revTx" presStyleIdx="4" presStyleCnt="7" custScaleX="204071">
        <dgm:presLayoutVars>
          <dgm:bulletEnabled val="1"/>
        </dgm:presLayoutVars>
      </dgm:prSet>
      <dgm:spPr/>
      <dgm:t>
        <a:bodyPr/>
        <a:lstStyle/>
        <a:p>
          <a:endParaRPr lang="tr-TR"/>
        </a:p>
      </dgm:t>
    </dgm:pt>
    <dgm:pt modelId="{D33D4385-2FF2-42BF-B986-BB00AAF1925C}" type="pres">
      <dgm:prSet presAssocID="{F79D6945-71C1-495B-A78E-2C8D6A400FC6}" presName="sibTrans" presStyleLbl="node1" presStyleIdx="4" presStyleCnt="7" custLinFactNeighborX="2881" custLinFactNeighborY="-262"/>
      <dgm:spPr/>
      <dgm:t>
        <a:bodyPr/>
        <a:lstStyle/>
        <a:p>
          <a:endParaRPr lang="tr-TR"/>
        </a:p>
      </dgm:t>
    </dgm:pt>
    <dgm:pt modelId="{EDB09084-C726-4E55-BF64-175939AC65E5}" type="pres">
      <dgm:prSet presAssocID="{8D04ED5E-A19B-4A42-B092-9523DFAAE2C3}" presName="dummy" presStyleCnt="0"/>
      <dgm:spPr/>
    </dgm:pt>
    <dgm:pt modelId="{E30F6D7B-6095-40A0-9A8F-C9032CEAB1CC}" type="pres">
      <dgm:prSet presAssocID="{8D04ED5E-A19B-4A42-B092-9523DFAAE2C3}" presName="node" presStyleLbl="revTx" presStyleIdx="5" presStyleCnt="7" custScaleX="135129">
        <dgm:presLayoutVars>
          <dgm:bulletEnabled val="1"/>
        </dgm:presLayoutVars>
      </dgm:prSet>
      <dgm:spPr/>
      <dgm:t>
        <a:bodyPr/>
        <a:lstStyle/>
        <a:p>
          <a:endParaRPr lang="tr-TR"/>
        </a:p>
      </dgm:t>
    </dgm:pt>
    <dgm:pt modelId="{69E99B2D-82A0-423C-B495-F1089239BAA8}" type="pres">
      <dgm:prSet presAssocID="{5F9BFF45-A50B-46FC-BC3A-4615C7296DD0}" presName="sibTrans" presStyleLbl="node1" presStyleIdx="5" presStyleCnt="7"/>
      <dgm:spPr/>
      <dgm:t>
        <a:bodyPr/>
        <a:lstStyle/>
        <a:p>
          <a:endParaRPr lang="tr-TR"/>
        </a:p>
      </dgm:t>
    </dgm:pt>
    <dgm:pt modelId="{811F844F-490B-4CE6-83FE-09220D686236}" type="pres">
      <dgm:prSet presAssocID="{B516EA64-E117-4EFF-B498-DD46145A16C9}" presName="dummy" presStyleCnt="0"/>
      <dgm:spPr/>
    </dgm:pt>
    <dgm:pt modelId="{D99906AC-4723-4AE2-8CA9-8804B5906271}" type="pres">
      <dgm:prSet presAssocID="{B516EA64-E117-4EFF-B498-DD46145A16C9}" presName="node" presStyleLbl="revTx" presStyleIdx="6" presStyleCnt="7">
        <dgm:presLayoutVars>
          <dgm:bulletEnabled val="1"/>
        </dgm:presLayoutVars>
      </dgm:prSet>
      <dgm:spPr/>
      <dgm:t>
        <a:bodyPr/>
        <a:lstStyle/>
        <a:p>
          <a:endParaRPr lang="tr-TR"/>
        </a:p>
      </dgm:t>
    </dgm:pt>
    <dgm:pt modelId="{16C6F12C-F439-42B0-B721-7EB7FD80DBD0}" type="pres">
      <dgm:prSet presAssocID="{589EE4AA-0BFE-4932-90BA-BB5B2C0E3C42}" presName="sibTrans" presStyleLbl="node1" presStyleIdx="6" presStyleCnt="7"/>
      <dgm:spPr/>
      <dgm:t>
        <a:bodyPr/>
        <a:lstStyle/>
        <a:p>
          <a:endParaRPr lang="tr-TR"/>
        </a:p>
      </dgm:t>
    </dgm:pt>
  </dgm:ptLst>
  <dgm:cxnLst>
    <dgm:cxn modelId="{43514CC9-7B85-46A6-8F3D-8829C6DE368C}" type="presOf" srcId="{4CEBB728-93FB-4B0D-AA1F-ECFB87A6DC4C}" destId="{A8C8D765-0DF5-44A8-9093-6311E19E6C8F}" srcOrd="0" destOrd="0" presId="urn:microsoft.com/office/officeart/2005/8/layout/cycle1"/>
    <dgm:cxn modelId="{C172E421-DEB6-46DA-B8BE-2E4D28694CF2}" srcId="{C07EE902-63F8-44E4-8CCB-73750A28672E}" destId="{2D76EA47-BCFF-4FDD-B0D8-773D2FD8F9D2}" srcOrd="3" destOrd="0" parTransId="{04F1B96C-32C9-4666-98EF-F61CEADCA9FA}" sibTransId="{49574BE3-D361-475F-A2B5-6DB5D6432A9F}"/>
    <dgm:cxn modelId="{B86ED1B4-721D-400D-B87C-6D2D4AE63DC5}" type="presOf" srcId="{FF9E56B0-EF4F-4E8C-B33F-4C169A312073}" destId="{0F23A422-99F3-48E5-A976-DAD2C1D6FD57}" srcOrd="0" destOrd="0" presId="urn:microsoft.com/office/officeart/2005/8/layout/cycle1"/>
    <dgm:cxn modelId="{5F8C8D54-E38A-4000-988E-42D0B6E297F4}" type="presOf" srcId="{41E14519-D028-43AB-9900-3C5BBC0DA0E5}" destId="{1C809484-E336-4F60-AD1B-EC3678501F9B}" srcOrd="0" destOrd="0" presId="urn:microsoft.com/office/officeart/2005/8/layout/cycle1"/>
    <dgm:cxn modelId="{1B40D639-A622-4AC1-9403-7E2C14F1F01F}" srcId="{C07EE902-63F8-44E4-8CCB-73750A28672E}" destId="{8D04ED5E-A19B-4A42-B092-9523DFAAE2C3}" srcOrd="5" destOrd="0" parTransId="{71F8149F-C08A-49A8-8DE0-9E00712E69DC}" sibTransId="{5F9BFF45-A50B-46FC-BC3A-4615C7296DD0}"/>
    <dgm:cxn modelId="{1C06CA7D-1978-4DCC-81C4-BD23DFF102B3}" srcId="{C07EE902-63F8-44E4-8CCB-73750A28672E}" destId="{4CEBB728-93FB-4B0D-AA1F-ECFB87A6DC4C}" srcOrd="4" destOrd="0" parTransId="{91B9DC46-0577-4FF5-86EC-A0243E32E86A}" sibTransId="{F79D6945-71C1-495B-A78E-2C8D6A400FC6}"/>
    <dgm:cxn modelId="{95971DB7-0ED4-49D2-8E3C-FB3C10E0B61B}" type="presOf" srcId="{C7E03A7A-F353-4C5C-8489-66636341B988}" destId="{763AB739-5B99-49E1-B0F4-4D98367F81C5}" srcOrd="0" destOrd="0" presId="urn:microsoft.com/office/officeart/2005/8/layout/cycle1"/>
    <dgm:cxn modelId="{AE12B2FD-7F7E-4E5A-9C8D-32CD5B65CF57}" type="presOf" srcId="{F79D6945-71C1-495B-A78E-2C8D6A400FC6}" destId="{D33D4385-2FF2-42BF-B986-BB00AAF1925C}" srcOrd="0" destOrd="0" presId="urn:microsoft.com/office/officeart/2005/8/layout/cycle1"/>
    <dgm:cxn modelId="{DE82726A-4B0F-467A-A16C-5BDE3B7AA668}" type="presOf" srcId="{2D76EA47-BCFF-4FDD-B0D8-773D2FD8F9D2}" destId="{ABBB21BF-C79E-4AC5-8CCC-5733210A85C6}" srcOrd="0" destOrd="0" presId="urn:microsoft.com/office/officeart/2005/8/layout/cycle1"/>
    <dgm:cxn modelId="{172EF5EA-5339-453C-94C2-727E3F7B0FF8}" srcId="{C07EE902-63F8-44E4-8CCB-73750A28672E}" destId="{F3D408C3-2C43-4E1B-BAAC-31BC4D0D8F43}" srcOrd="2" destOrd="0" parTransId="{5350DB63-0600-438A-9F17-F71FD7360518}" sibTransId="{FF9E56B0-EF4F-4E8C-B33F-4C169A312073}"/>
    <dgm:cxn modelId="{B83A4C30-0DC6-4D0B-93CC-C3889CCF0436}" type="presOf" srcId="{589EE4AA-0BFE-4932-90BA-BB5B2C0E3C42}" destId="{16C6F12C-F439-42B0-B721-7EB7FD80DBD0}" srcOrd="0" destOrd="0" presId="urn:microsoft.com/office/officeart/2005/8/layout/cycle1"/>
    <dgm:cxn modelId="{6D5C5201-82F3-415E-91B6-ADA1F9A076E7}" type="presOf" srcId="{8D04ED5E-A19B-4A42-B092-9523DFAAE2C3}" destId="{E30F6D7B-6095-40A0-9A8F-C9032CEAB1CC}" srcOrd="0" destOrd="0" presId="urn:microsoft.com/office/officeart/2005/8/layout/cycle1"/>
    <dgm:cxn modelId="{67E0825E-DC1A-4901-8700-8F60288A41BE}" srcId="{C07EE902-63F8-44E4-8CCB-73750A28672E}" destId="{B516EA64-E117-4EFF-B498-DD46145A16C9}" srcOrd="6" destOrd="0" parTransId="{FB1A4DEE-4DFC-44EB-8200-0738555A21AB}" sibTransId="{589EE4AA-0BFE-4932-90BA-BB5B2C0E3C42}"/>
    <dgm:cxn modelId="{41C68ABC-431F-4174-84F0-137093D79995}" type="presOf" srcId="{B516EA64-E117-4EFF-B498-DD46145A16C9}" destId="{D99906AC-4723-4AE2-8CA9-8804B5906271}" srcOrd="0" destOrd="0" presId="urn:microsoft.com/office/officeart/2005/8/layout/cycle1"/>
    <dgm:cxn modelId="{D6CE82AD-CA0E-41D6-B621-DCB6CF242397}" type="presOf" srcId="{49574BE3-D361-475F-A2B5-6DB5D6432A9F}" destId="{4CC5D697-BCB3-4DD5-ADFB-8403F375EBF9}" srcOrd="0" destOrd="0" presId="urn:microsoft.com/office/officeart/2005/8/layout/cycle1"/>
    <dgm:cxn modelId="{2C4E86A9-A939-4174-9660-3A5D27E94FE8}" srcId="{C07EE902-63F8-44E4-8CCB-73750A28672E}" destId="{41E14519-D028-43AB-9900-3C5BBC0DA0E5}" srcOrd="1" destOrd="0" parTransId="{B83467C8-B704-41CD-8297-C3B1E942FE5E}" sibTransId="{00BF4756-F57E-47C3-8673-3F2AFAF81870}"/>
    <dgm:cxn modelId="{718F7F2D-69AF-4572-9CA0-C8E6ED718869}" type="presOf" srcId="{89F63D10-A4C3-4D45-BC4A-F7A94A265217}" destId="{B06B851F-9DBA-4FC9-ADB6-3113FE1C7395}" srcOrd="0" destOrd="0" presId="urn:microsoft.com/office/officeart/2005/8/layout/cycle1"/>
    <dgm:cxn modelId="{DD550F32-5ACE-45C5-A18A-7459BDEE4D6C}" type="presOf" srcId="{5F9BFF45-A50B-46FC-BC3A-4615C7296DD0}" destId="{69E99B2D-82A0-423C-B495-F1089239BAA8}" srcOrd="0" destOrd="0" presId="urn:microsoft.com/office/officeart/2005/8/layout/cycle1"/>
    <dgm:cxn modelId="{3D7B8F15-6D24-4D09-80D2-90F252D434E6}" srcId="{C07EE902-63F8-44E4-8CCB-73750A28672E}" destId="{89F63D10-A4C3-4D45-BC4A-F7A94A265217}" srcOrd="0" destOrd="0" parTransId="{F915216B-5B50-475A-A6E4-14B8348ED2D0}" sibTransId="{C7E03A7A-F353-4C5C-8489-66636341B988}"/>
    <dgm:cxn modelId="{0AC9751E-5DD4-4679-B8F2-1C02371600E8}" type="presOf" srcId="{F3D408C3-2C43-4E1B-BAAC-31BC4D0D8F43}" destId="{F1BA6D8F-96C9-4469-A3B3-4736988F2AAD}" srcOrd="0" destOrd="0" presId="urn:microsoft.com/office/officeart/2005/8/layout/cycle1"/>
    <dgm:cxn modelId="{A517BA6D-95B4-4CEA-9823-FF751FE7AF00}" type="presOf" srcId="{C07EE902-63F8-44E4-8CCB-73750A28672E}" destId="{FB909580-1A76-424A-80AA-0E2BFC52B62B}" srcOrd="0" destOrd="0" presId="urn:microsoft.com/office/officeart/2005/8/layout/cycle1"/>
    <dgm:cxn modelId="{6A15A219-82D4-4B14-8617-F9F3D8295ABC}" type="presOf" srcId="{00BF4756-F57E-47C3-8673-3F2AFAF81870}" destId="{8A49DD6A-AE97-49B2-8525-045D298ED8E1}" srcOrd="0" destOrd="0" presId="urn:microsoft.com/office/officeart/2005/8/layout/cycle1"/>
    <dgm:cxn modelId="{D3D8A2B4-D076-40B2-891B-9394124A9081}" type="presParOf" srcId="{FB909580-1A76-424A-80AA-0E2BFC52B62B}" destId="{AA612AC1-000B-462D-8286-C34676B56C79}" srcOrd="0" destOrd="0" presId="urn:microsoft.com/office/officeart/2005/8/layout/cycle1"/>
    <dgm:cxn modelId="{2D881C15-FA28-433C-A1AC-3752244A471F}" type="presParOf" srcId="{FB909580-1A76-424A-80AA-0E2BFC52B62B}" destId="{B06B851F-9DBA-4FC9-ADB6-3113FE1C7395}" srcOrd="1" destOrd="0" presId="urn:microsoft.com/office/officeart/2005/8/layout/cycle1"/>
    <dgm:cxn modelId="{AA19C401-193F-40DE-873F-E42A739A5407}" type="presParOf" srcId="{FB909580-1A76-424A-80AA-0E2BFC52B62B}" destId="{763AB739-5B99-49E1-B0F4-4D98367F81C5}" srcOrd="2" destOrd="0" presId="urn:microsoft.com/office/officeart/2005/8/layout/cycle1"/>
    <dgm:cxn modelId="{B724C98B-02D4-46BC-9F01-BE196C11DA04}" type="presParOf" srcId="{FB909580-1A76-424A-80AA-0E2BFC52B62B}" destId="{E3C98F52-9379-49ED-9ADC-DDE1CCCE6DB6}" srcOrd="3" destOrd="0" presId="urn:microsoft.com/office/officeart/2005/8/layout/cycle1"/>
    <dgm:cxn modelId="{B1CD69E1-CE27-42DA-9D2B-1BB7A4F25B0D}" type="presParOf" srcId="{FB909580-1A76-424A-80AA-0E2BFC52B62B}" destId="{1C809484-E336-4F60-AD1B-EC3678501F9B}" srcOrd="4" destOrd="0" presId="urn:microsoft.com/office/officeart/2005/8/layout/cycle1"/>
    <dgm:cxn modelId="{8954B7AE-58E6-4360-987E-B4B5C70166AD}" type="presParOf" srcId="{FB909580-1A76-424A-80AA-0E2BFC52B62B}" destId="{8A49DD6A-AE97-49B2-8525-045D298ED8E1}" srcOrd="5" destOrd="0" presId="urn:microsoft.com/office/officeart/2005/8/layout/cycle1"/>
    <dgm:cxn modelId="{80529F21-9491-45B3-9779-3D5DBE6FF05B}" type="presParOf" srcId="{FB909580-1A76-424A-80AA-0E2BFC52B62B}" destId="{E50064BD-57F5-4991-855E-ED14874FB5B5}" srcOrd="6" destOrd="0" presId="urn:microsoft.com/office/officeart/2005/8/layout/cycle1"/>
    <dgm:cxn modelId="{40460BEB-19D0-4DFA-9B63-97535F29803C}" type="presParOf" srcId="{FB909580-1A76-424A-80AA-0E2BFC52B62B}" destId="{F1BA6D8F-96C9-4469-A3B3-4736988F2AAD}" srcOrd="7" destOrd="0" presId="urn:microsoft.com/office/officeart/2005/8/layout/cycle1"/>
    <dgm:cxn modelId="{84CEA0A7-3EC2-4120-868E-78460456D674}" type="presParOf" srcId="{FB909580-1A76-424A-80AA-0E2BFC52B62B}" destId="{0F23A422-99F3-48E5-A976-DAD2C1D6FD57}" srcOrd="8" destOrd="0" presId="urn:microsoft.com/office/officeart/2005/8/layout/cycle1"/>
    <dgm:cxn modelId="{EE87A1D6-326C-4827-B0DA-04D1908CB337}" type="presParOf" srcId="{FB909580-1A76-424A-80AA-0E2BFC52B62B}" destId="{39465F79-9003-4C6A-9301-2333B7F4B940}" srcOrd="9" destOrd="0" presId="urn:microsoft.com/office/officeart/2005/8/layout/cycle1"/>
    <dgm:cxn modelId="{F69F39EC-EF78-4346-AD3F-ECFBE40419B1}" type="presParOf" srcId="{FB909580-1A76-424A-80AA-0E2BFC52B62B}" destId="{ABBB21BF-C79E-4AC5-8CCC-5733210A85C6}" srcOrd="10" destOrd="0" presId="urn:microsoft.com/office/officeart/2005/8/layout/cycle1"/>
    <dgm:cxn modelId="{AC67B59E-5D09-42F9-B085-8B75094199F2}" type="presParOf" srcId="{FB909580-1A76-424A-80AA-0E2BFC52B62B}" destId="{4CC5D697-BCB3-4DD5-ADFB-8403F375EBF9}" srcOrd="11" destOrd="0" presId="urn:microsoft.com/office/officeart/2005/8/layout/cycle1"/>
    <dgm:cxn modelId="{08190C21-48A3-428A-B014-6EF960B45FB1}" type="presParOf" srcId="{FB909580-1A76-424A-80AA-0E2BFC52B62B}" destId="{894B5559-A6DB-4762-97AA-97AE9EE01965}" srcOrd="12" destOrd="0" presId="urn:microsoft.com/office/officeart/2005/8/layout/cycle1"/>
    <dgm:cxn modelId="{58AD53F1-E958-4713-B3CA-A360D9B3B4B1}" type="presParOf" srcId="{FB909580-1A76-424A-80AA-0E2BFC52B62B}" destId="{A8C8D765-0DF5-44A8-9093-6311E19E6C8F}" srcOrd="13" destOrd="0" presId="urn:microsoft.com/office/officeart/2005/8/layout/cycle1"/>
    <dgm:cxn modelId="{6E7A255F-DA77-4000-B47B-2248377A2525}" type="presParOf" srcId="{FB909580-1A76-424A-80AA-0E2BFC52B62B}" destId="{D33D4385-2FF2-42BF-B986-BB00AAF1925C}" srcOrd="14" destOrd="0" presId="urn:microsoft.com/office/officeart/2005/8/layout/cycle1"/>
    <dgm:cxn modelId="{B779011E-460D-45FA-8B4B-B5F45B3C86D1}" type="presParOf" srcId="{FB909580-1A76-424A-80AA-0E2BFC52B62B}" destId="{EDB09084-C726-4E55-BF64-175939AC65E5}" srcOrd="15" destOrd="0" presId="urn:microsoft.com/office/officeart/2005/8/layout/cycle1"/>
    <dgm:cxn modelId="{6BFAAB06-9EC4-4854-81A6-4BE0233D05CE}" type="presParOf" srcId="{FB909580-1A76-424A-80AA-0E2BFC52B62B}" destId="{E30F6D7B-6095-40A0-9A8F-C9032CEAB1CC}" srcOrd="16" destOrd="0" presId="urn:microsoft.com/office/officeart/2005/8/layout/cycle1"/>
    <dgm:cxn modelId="{312298CB-7227-4513-821F-E68BC98DD02B}" type="presParOf" srcId="{FB909580-1A76-424A-80AA-0E2BFC52B62B}" destId="{69E99B2D-82A0-423C-B495-F1089239BAA8}" srcOrd="17" destOrd="0" presId="urn:microsoft.com/office/officeart/2005/8/layout/cycle1"/>
    <dgm:cxn modelId="{C99D8953-0B03-401A-B720-40FBE0FFE9A1}" type="presParOf" srcId="{FB909580-1A76-424A-80AA-0E2BFC52B62B}" destId="{811F844F-490B-4CE6-83FE-09220D686236}" srcOrd="18" destOrd="0" presId="urn:microsoft.com/office/officeart/2005/8/layout/cycle1"/>
    <dgm:cxn modelId="{FB474413-AA15-43D2-86A4-6465F0DF608F}" type="presParOf" srcId="{FB909580-1A76-424A-80AA-0E2BFC52B62B}" destId="{D99906AC-4723-4AE2-8CA9-8804B5906271}" srcOrd="19" destOrd="0" presId="urn:microsoft.com/office/officeart/2005/8/layout/cycle1"/>
    <dgm:cxn modelId="{1785F6DE-19AF-438A-938C-B7E78CFE7DD3}" type="presParOf" srcId="{FB909580-1A76-424A-80AA-0E2BFC52B62B}" destId="{16C6F12C-F439-42B0-B721-7EB7FD80DBD0}" srcOrd="2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B851F-9DBA-4FC9-ADB6-3113FE1C7395}">
      <dsp:nvSpPr>
        <dsp:cNvPr id="0" name=""/>
        <dsp:cNvSpPr/>
      </dsp:nvSpPr>
      <dsp:spPr>
        <a:xfrm>
          <a:off x="3666014" y="2786"/>
          <a:ext cx="1350572" cy="1015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tr-TR" sz="2200" kern="1200" dirty="0" smtClean="0">
              <a:solidFill>
                <a:srgbClr val="C00000"/>
              </a:solidFill>
            </a:rPr>
            <a:t>Yanlış Kodlama</a:t>
          </a:r>
          <a:endParaRPr lang="tr-TR" sz="2200" kern="1200" dirty="0">
            <a:solidFill>
              <a:srgbClr val="C00000"/>
            </a:solidFill>
          </a:endParaRPr>
        </a:p>
      </dsp:txBody>
      <dsp:txXfrm>
        <a:off x="3666014" y="2786"/>
        <a:ext cx="1350572" cy="1015796"/>
      </dsp:txXfrm>
    </dsp:sp>
    <dsp:sp modelId="{763AB739-5B99-49E1-B0F4-4D98367F81C5}">
      <dsp:nvSpPr>
        <dsp:cNvPr id="0" name=""/>
        <dsp:cNvSpPr/>
      </dsp:nvSpPr>
      <dsp:spPr>
        <a:xfrm>
          <a:off x="658782" y="56585"/>
          <a:ext cx="5266291" cy="5266291"/>
        </a:xfrm>
        <a:prstGeom prst="circularArrow">
          <a:avLst>
            <a:gd name="adj1" fmla="val 3761"/>
            <a:gd name="adj2" fmla="val 234672"/>
            <a:gd name="adj3" fmla="val 19827667"/>
            <a:gd name="adj4" fmla="val 18929233"/>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809484-E336-4F60-AD1B-EC3678501F9B}">
      <dsp:nvSpPr>
        <dsp:cNvPr id="0" name=""/>
        <dsp:cNvSpPr/>
      </dsp:nvSpPr>
      <dsp:spPr>
        <a:xfrm>
          <a:off x="4890260" y="1643652"/>
          <a:ext cx="1519174" cy="1015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tr-TR" sz="2200" kern="1200" dirty="0" smtClean="0">
              <a:solidFill>
                <a:srgbClr val="C00000"/>
              </a:solidFill>
            </a:rPr>
            <a:t>Kodlama Yapamama</a:t>
          </a:r>
          <a:endParaRPr lang="tr-TR" sz="2200" kern="1200" dirty="0">
            <a:solidFill>
              <a:srgbClr val="C00000"/>
            </a:solidFill>
          </a:endParaRPr>
        </a:p>
      </dsp:txBody>
      <dsp:txXfrm>
        <a:off x="4890260" y="1643652"/>
        <a:ext cx="1519174" cy="1015796"/>
      </dsp:txXfrm>
    </dsp:sp>
    <dsp:sp modelId="{8A49DD6A-AE97-49B2-8525-045D298ED8E1}">
      <dsp:nvSpPr>
        <dsp:cNvPr id="0" name=""/>
        <dsp:cNvSpPr/>
      </dsp:nvSpPr>
      <dsp:spPr>
        <a:xfrm>
          <a:off x="658782" y="56585"/>
          <a:ext cx="5266291" cy="5266291"/>
        </a:xfrm>
        <a:prstGeom prst="circularArrow">
          <a:avLst>
            <a:gd name="adj1" fmla="val 3761"/>
            <a:gd name="adj2" fmla="val 234672"/>
            <a:gd name="adj3" fmla="val 1230781"/>
            <a:gd name="adj4" fmla="val 21556957"/>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BA6D8F-96C9-4469-A3B3-4736988F2AAD}">
      <dsp:nvSpPr>
        <dsp:cNvPr id="0" name=""/>
        <dsp:cNvSpPr/>
      </dsp:nvSpPr>
      <dsp:spPr>
        <a:xfrm>
          <a:off x="4518400" y="3689779"/>
          <a:ext cx="1328865" cy="1015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tr-TR" sz="2200" kern="1200" dirty="0" smtClean="0">
              <a:solidFill>
                <a:srgbClr val="C00000"/>
              </a:solidFill>
            </a:rPr>
            <a:t>Soru Kaydırma</a:t>
          </a:r>
          <a:endParaRPr lang="tr-TR" sz="2200" kern="1200" dirty="0">
            <a:solidFill>
              <a:srgbClr val="C00000"/>
            </a:solidFill>
          </a:endParaRPr>
        </a:p>
      </dsp:txBody>
      <dsp:txXfrm>
        <a:off x="4518400" y="3689779"/>
        <a:ext cx="1328865" cy="1015796"/>
      </dsp:txXfrm>
    </dsp:sp>
    <dsp:sp modelId="{0F23A422-99F3-48E5-A976-DAD2C1D6FD57}">
      <dsp:nvSpPr>
        <dsp:cNvPr id="0" name=""/>
        <dsp:cNvSpPr/>
      </dsp:nvSpPr>
      <dsp:spPr>
        <a:xfrm>
          <a:off x="658782" y="56585"/>
          <a:ext cx="5266291" cy="5266291"/>
        </a:xfrm>
        <a:prstGeom prst="circularArrow">
          <a:avLst>
            <a:gd name="adj1" fmla="val 3761"/>
            <a:gd name="adj2" fmla="val 234672"/>
            <a:gd name="adj3" fmla="val 4227834"/>
            <a:gd name="adj4" fmla="val 3387538"/>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BB21BF-C79E-4AC5-8CCC-5733210A85C6}">
      <dsp:nvSpPr>
        <dsp:cNvPr id="0" name=""/>
        <dsp:cNvSpPr/>
      </dsp:nvSpPr>
      <dsp:spPr>
        <a:xfrm>
          <a:off x="2640518" y="4600391"/>
          <a:ext cx="1302820" cy="1015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tr-TR" sz="2200" kern="1200" dirty="0" smtClean="0">
              <a:solidFill>
                <a:schemeClr val="accent6">
                  <a:lumMod val="75000"/>
                </a:schemeClr>
              </a:solidFill>
            </a:rPr>
            <a:t>Randevu Değişikliği</a:t>
          </a:r>
          <a:endParaRPr lang="tr-TR" sz="2200" kern="1200" dirty="0">
            <a:solidFill>
              <a:schemeClr val="accent6">
                <a:lumMod val="75000"/>
              </a:schemeClr>
            </a:solidFill>
          </a:endParaRPr>
        </a:p>
      </dsp:txBody>
      <dsp:txXfrm>
        <a:off x="2640518" y="4600391"/>
        <a:ext cx="1302820" cy="1015796"/>
      </dsp:txXfrm>
    </dsp:sp>
    <dsp:sp modelId="{4CC5D697-BCB3-4DD5-ADFB-8403F375EBF9}">
      <dsp:nvSpPr>
        <dsp:cNvPr id="0" name=""/>
        <dsp:cNvSpPr/>
      </dsp:nvSpPr>
      <dsp:spPr>
        <a:xfrm>
          <a:off x="658782" y="56585"/>
          <a:ext cx="5266291" cy="5266291"/>
        </a:xfrm>
        <a:prstGeom prst="circularArrow">
          <a:avLst>
            <a:gd name="adj1" fmla="val 3761"/>
            <a:gd name="adj2" fmla="val 234672"/>
            <a:gd name="adj3" fmla="val 7177790"/>
            <a:gd name="adj4" fmla="val 6337493"/>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C8D765-0DF5-44A8-9093-6311E19E6C8F}">
      <dsp:nvSpPr>
        <dsp:cNvPr id="0" name=""/>
        <dsp:cNvSpPr/>
      </dsp:nvSpPr>
      <dsp:spPr>
        <a:xfrm>
          <a:off x="364549" y="3689779"/>
          <a:ext cx="2072946" cy="1015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tr-TR" sz="2200" kern="1200" dirty="0" smtClean="0">
              <a:solidFill>
                <a:schemeClr val="accent6">
                  <a:lumMod val="75000"/>
                </a:schemeClr>
              </a:solidFill>
            </a:rPr>
            <a:t>İşitme Engelli Adaylara Sınav Tedbiri</a:t>
          </a:r>
          <a:endParaRPr lang="tr-TR" sz="2200" kern="1200" dirty="0">
            <a:solidFill>
              <a:schemeClr val="accent6">
                <a:lumMod val="75000"/>
              </a:schemeClr>
            </a:solidFill>
          </a:endParaRPr>
        </a:p>
      </dsp:txBody>
      <dsp:txXfrm>
        <a:off x="364549" y="3689779"/>
        <a:ext cx="2072946" cy="1015796"/>
      </dsp:txXfrm>
    </dsp:sp>
    <dsp:sp modelId="{D33D4385-2FF2-42BF-B986-BB00AAF1925C}">
      <dsp:nvSpPr>
        <dsp:cNvPr id="0" name=""/>
        <dsp:cNvSpPr/>
      </dsp:nvSpPr>
      <dsp:spPr>
        <a:xfrm>
          <a:off x="810504" y="42788"/>
          <a:ext cx="5266291" cy="5266291"/>
        </a:xfrm>
        <a:prstGeom prst="circularArrow">
          <a:avLst>
            <a:gd name="adj1" fmla="val 3761"/>
            <a:gd name="adj2" fmla="val 234672"/>
            <a:gd name="adj3" fmla="val 10608371"/>
            <a:gd name="adj4" fmla="val 9334547"/>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0F6D7B-6095-40A0-9A8F-C9032CEAB1CC}">
      <dsp:nvSpPr>
        <dsp:cNvPr id="0" name=""/>
        <dsp:cNvSpPr/>
      </dsp:nvSpPr>
      <dsp:spPr>
        <a:xfrm>
          <a:off x="247690" y="1643652"/>
          <a:ext cx="1372636" cy="1015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tr-TR" sz="2200" kern="1200" dirty="0" smtClean="0">
              <a:solidFill>
                <a:schemeClr val="accent6">
                  <a:lumMod val="75000"/>
                </a:schemeClr>
              </a:solidFill>
            </a:rPr>
            <a:t>Dil Seçeneği</a:t>
          </a:r>
          <a:endParaRPr lang="tr-TR" sz="2200" kern="1200" dirty="0">
            <a:solidFill>
              <a:schemeClr val="accent6">
                <a:lumMod val="75000"/>
              </a:schemeClr>
            </a:solidFill>
          </a:endParaRPr>
        </a:p>
      </dsp:txBody>
      <dsp:txXfrm>
        <a:off x="247690" y="1643652"/>
        <a:ext cx="1372636" cy="1015796"/>
      </dsp:txXfrm>
    </dsp:sp>
    <dsp:sp modelId="{69E99B2D-82A0-423C-B495-F1089239BAA8}">
      <dsp:nvSpPr>
        <dsp:cNvPr id="0" name=""/>
        <dsp:cNvSpPr/>
      </dsp:nvSpPr>
      <dsp:spPr>
        <a:xfrm>
          <a:off x="658782" y="56585"/>
          <a:ext cx="5266291" cy="5266291"/>
        </a:xfrm>
        <a:prstGeom prst="circularArrow">
          <a:avLst>
            <a:gd name="adj1" fmla="val 3761"/>
            <a:gd name="adj2" fmla="val 234672"/>
            <a:gd name="adj3" fmla="val 13560404"/>
            <a:gd name="adj4" fmla="val 12337661"/>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9906AC-4723-4AE2-8CA9-8804B5906271}">
      <dsp:nvSpPr>
        <dsp:cNvPr id="0" name=""/>
        <dsp:cNvSpPr/>
      </dsp:nvSpPr>
      <dsp:spPr>
        <a:xfrm>
          <a:off x="1734656" y="2786"/>
          <a:ext cx="1015796" cy="1015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tr-TR" sz="2200" kern="1200" dirty="0" smtClean="0">
              <a:solidFill>
                <a:schemeClr val="accent6">
                  <a:lumMod val="75000"/>
                </a:schemeClr>
              </a:solidFill>
            </a:rPr>
            <a:t>Kamera Kayıtları</a:t>
          </a:r>
          <a:endParaRPr lang="tr-TR" sz="2200" kern="1200" dirty="0">
            <a:solidFill>
              <a:schemeClr val="accent6">
                <a:lumMod val="75000"/>
              </a:schemeClr>
            </a:solidFill>
          </a:endParaRPr>
        </a:p>
      </dsp:txBody>
      <dsp:txXfrm>
        <a:off x="1734656" y="2786"/>
        <a:ext cx="1015796" cy="1015796"/>
      </dsp:txXfrm>
    </dsp:sp>
    <dsp:sp modelId="{16C6F12C-F439-42B0-B721-7EB7FD80DBD0}">
      <dsp:nvSpPr>
        <dsp:cNvPr id="0" name=""/>
        <dsp:cNvSpPr/>
      </dsp:nvSpPr>
      <dsp:spPr>
        <a:xfrm>
          <a:off x="658782" y="56585"/>
          <a:ext cx="5266291" cy="5266291"/>
        </a:xfrm>
        <a:prstGeom prst="circularArrow">
          <a:avLst>
            <a:gd name="adj1" fmla="val 3761"/>
            <a:gd name="adj2" fmla="val 234672"/>
            <a:gd name="adj3" fmla="val 16499199"/>
            <a:gd name="adj4" fmla="val 15423767"/>
            <a:gd name="adj5" fmla="val 438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6AB477A-D7DC-4A45-B85D-F4911790AA67}" type="datetimeFigureOut">
              <a:rPr lang="tr-TR" smtClean="0"/>
              <a:t>6.01.2025</a:t>
            </a:fld>
            <a:endParaRPr lang="tr-TR"/>
          </a:p>
        </p:txBody>
      </p:sp>
      <p:sp>
        <p:nvSpPr>
          <p:cNvPr id="4" name="Altbilgi Yer Tutucusu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E9D686C-373C-42EE-9F02-DBB453A7A46B}" type="slidenum">
              <a:rPr lang="tr-TR" smtClean="0"/>
              <a:t>‹#›</a:t>
            </a:fld>
            <a:endParaRPr lang="tr-TR"/>
          </a:p>
        </p:txBody>
      </p:sp>
    </p:spTree>
    <p:extLst>
      <p:ext uri="{BB962C8B-B14F-4D97-AF65-F5344CB8AC3E}">
        <p14:creationId xmlns:p14="http://schemas.microsoft.com/office/powerpoint/2010/main" val="188151408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45660" cy="498056"/>
          </a:xfrm>
          <a:prstGeom prst="rect">
            <a:avLst/>
          </a:prstGeom>
        </p:spPr>
        <p:txBody>
          <a:bodyPr vert="horz" lIns="91457" tIns="45730" rIns="91457" bIns="45730" rtlCol="0"/>
          <a:lstStyle>
            <a:lvl1pPr algn="l">
              <a:defRPr sz="1200"/>
            </a:lvl1pPr>
          </a:lstStyle>
          <a:p>
            <a:endParaRPr lang="tr-TR"/>
          </a:p>
        </p:txBody>
      </p:sp>
      <p:sp>
        <p:nvSpPr>
          <p:cNvPr id="3" name="Veri Yer Tutucusu 2"/>
          <p:cNvSpPr>
            <a:spLocks noGrp="1"/>
          </p:cNvSpPr>
          <p:nvPr>
            <p:ph type="dt" idx="1"/>
          </p:nvPr>
        </p:nvSpPr>
        <p:spPr>
          <a:xfrm>
            <a:off x="3850442" y="0"/>
            <a:ext cx="2945660" cy="498056"/>
          </a:xfrm>
          <a:prstGeom prst="rect">
            <a:avLst/>
          </a:prstGeom>
        </p:spPr>
        <p:txBody>
          <a:bodyPr vert="horz" lIns="91457" tIns="45730" rIns="91457" bIns="45730" rtlCol="0"/>
          <a:lstStyle>
            <a:lvl1pPr algn="r">
              <a:defRPr sz="1200"/>
            </a:lvl1pPr>
          </a:lstStyle>
          <a:p>
            <a:fld id="{690CC178-33A6-4230-9F3E-5AA43948B8A2}" type="datetimeFigureOut">
              <a:rPr lang="tr-TR" smtClean="0"/>
              <a:t>6.01.2025</a:t>
            </a:fld>
            <a:endParaRPr lang="tr-TR"/>
          </a:p>
        </p:txBody>
      </p:sp>
      <p:sp>
        <p:nvSpPr>
          <p:cNvPr id="4" name="Slayt Resmi Yer Tutucusu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57" tIns="45730" rIns="91457" bIns="45730" rtlCol="0" anchor="ctr"/>
          <a:lstStyle/>
          <a:p>
            <a:endParaRPr lang="tr-TR"/>
          </a:p>
        </p:txBody>
      </p:sp>
      <p:sp>
        <p:nvSpPr>
          <p:cNvPr id="5" name="Not Yer Tutucusu 4"/>
          <p:cNvSpPr>
            <a:spLocks noGrp="1"/>
          </p:cNvSpPr>
          <p:nvPr>
            <p:ph type="body" sz="quarter" idx="3"/>
          </p:nvPr>
        </p:nvSpPr>
        <p:spPr>
          <a:xfrm>
            <a:off x="679768" y="4777195"/>
            <a:ext cx="5438140" cy="3908613"/>
          </a:xfrm>
          <a:prstGeom prst="rect">
            <a:avLst/>
          </a:prstGeom>
        </p:spPr>
        <p:txBody>
          <a:bodyPr vert="horz" lIns="91457" tIns="45730" rIns="91457" bIns="4573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9428586"/>
            <a:ext cx="2945660" cy="498055"/>
          </a:xfrm>
          <a:prstGeom prst="rect">
            <a:avLst/>
          </a:prstGeom>
        </p:spPr>
        <p:txBody>
          <a:bodyPr vert="horz" lIns="91457" tIns="45730" rIns="91457" bIns="45730"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2" y="9428586"/>
            <a:ext cx="2945660" cy="498055"/>
          </a:xfrm>
          <a:prstGeom prst="rect">
            <a:avLst/>
          </a:prstGeom>
        </p:spPr>
        <p:txBody>
          <a:bodyPr vert="horz" lIns="91457" tIns="45730" rIns="91457" bIns="45730" rtlCol="0" anchor="b"/>
          <a:lstStyle>
            <a:lvl1pPr algn="r">
              <a:defRPr sz="1200"/>
            </a:lvl1pPr>
          </a:lstStyle>
          <a:p>
            <a:fld id="{9B442DCC-CFEC-4D5E-85AF-B5136678DC19}" type="slidenum">
              <a:rPr lang="tr-TR" smtClean="0"/>
              <a:t>‹#›</a:t>
            </a:fld>
            <a:endParaRPr lang="tr-TR"/>
          </a:p>
        </p:txBody>
      </p:sp>
    </p:spTree>
    <p:extLst>
      <p:ext uri="{BB962C8B-B14F-4D97-AF65-F5344CB8AC3E}">
        <p14:creationId xmlns:p14="http://schemas.microsoft.com/office/powerpoint/2010/main" val="416890957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2</a:t>
            </a:fld>
            <a:endParaRPr lang="tr-TR"/>
          </a:p>
        </p:txBody>
      </p:sp>
    </p:spTree>
    <p:extLst>
      <p:ext uri="{BB962C8B-B14F-4D97-AF65-F5344CB8AC3E}">
        <p14:creationId xmlns:p14="http://schemas.microsoft.com/office/powerpoint/2010/main" val="139634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11</a:t>
            </a:fld>
            <a:endParaRPr lang="tr-TR"/>
          </a:p>
        </p:txBody>
      </p:sp>
    </p:spTree>
    <p:extLst>
      <p:ext uri="{BB962C8B-B14F-4D97-AF65-F5344CB8AC3E}">
        <p14:creationId xmlns:p14="http://schemas.microsoft.com/office/powerpoint/2010/main" val="856944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12</a:t>
            </a:fld>
            <a:endParaRPr lang="tr-TR"/>
          </a:p>
        </p:txBody>
      </p:sp>
    </p:spTree>
    <p:extLst>
      <p:ext uri="{BB962C8B-B14F-4D97-AF65-F5344CB8AC3E}">
        <p14:creationId xmlns:p14="http://schemas.microsoft.com/office/powerpoint/2010/main" val="1111315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13</a:t>
            </a:fld>
            <a:endParaRPr lang="tr-TR"/>
          </a:p>
        </p:txBody>
      </p:sp>
    </p:spTree>
    <p:extLst>
      <p:ext uri="{BB962C8B-B14F-4D97-AF65-F5344CB8AC3E}">
        <p14:creationId xmlns:p14="http://schemas.microsoft.com/office/powerpoint/2010/main" val="1183990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14</a:t>
            </a:fld>
            <a:endParaRPr lang="tr-TR"/>
          </a:p>
        </p:txBody>
      </p:sp>
    </p:spTree>
    <p:extLst>
      <p:ext uri="{BB962C8B-B14F-4D97-AF65-F5344CB8AC3E}">
        <p14:creationId xmlns:p14="http://schemas.microsoft.com/office/powerpoint/2010/main" val="3562823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15</a:t>
            </a:fld>
            <a:endParaRPr lang="tr-TR"/>
          </a:p>
        </p:txBody>
      </p:sp>
    </p:spTree>
    <p:extLst>
      <p:ext uri="{BB962C8B-B14F-4D97-AF65-F5344CB8AC3E}">
        <p14:creationId xmlns:p14="http://schemas.microsoft.com/office/powerpoint/2010/main" val="2751753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16</a:t>
            </a:fld>
            <a:endParaRPr lang="tr-TR"/>
          </a:p>
        </p:txBody>
      </p:sp>
    </p:spTree>
    <p:extLst>
      <p:ext uri="{BB962C8B-B14F-4D97-AF65-F5344CB8AC3E}">
        <p14:creationId xmlns:p14="http://schemas.microsoft.com/office/powerpoint/2010/main" val="2728548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17</a:t>
            </a:fld>
            <a:endParaRPr lang="tr-TR"/>
          </a:p>
        </p:txBody>
      </p:sp>
    </p:spTree>
    <p:extLst>
      <p:ext uri="{BB962C8B-B14F-4D97-AF65-F5344CB8AC3E}">
        <p14:creationId xmlns:p14="http://schemas.microsoft.com/office/powerpoint/2010/main" val="315203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18</a:t>
            </a:fld>
            <a:endParaRPr lang="tr-TR"/>
          </a:p>
        </p:txBody>
      </p:sp>
    </p:spTree>
    <p:extLst>
      <p:ext uri="{BB962C8B-B14F-4D97-AF65-F5344CB8AC3E}">
        <p14:creationId xmlns:p14="http://schemas.microsoft.com/office/powerpoint/2010/main" val="2602486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19</a:t>
            </a:fld>
            <a:endParaRPr lang="tr-TR"/>
          </a:p>
        </p:txBody>
      </p:sp>
    </p:spTree>
    <p:extLst>
      <p:ext uri="{BB962C8B-B14F-4D97-AF65-F5344CB8AC3E}">
        <p14:creationId xmlns:p14="http://schemas.microsoft.com/office/powerpoint/2010/main" val="676236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20</a:t>
            </a:fld>
            <a:endParaRPr lang="tr-TR"/>
          </a:p>
        </p:txBody>
      </p:sp>
    </p:spTree>
    <p:extLst>
      <p:ext uri="{BB962C8B-B14F-4D97-AF65-F5344CB8AC3E}">
        <p14:creationId xmlns:p14="http://schemas.microsoft.com/office/powerpoint/2010/main" val="2129896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3</a:t>
            </a:fld>
            <a:endParaRPr lang="tr-TR"/>
          </a:p>
        </p:txBody>
      </p:sp>
    </p:spTree>
    <p:extLst>
      <p:ext uri="{BB962C8B-B14F-4D97-AF65-F5344CB8AC3E}">
        <p14:creationId xmlns:p14="http://schemas.microsoft.com/office/powerpoint/2010/main" val="857171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21</a:t>
            </a:fld>
            <a:endParaRPr lang="tr-TR"/>
          </a:p>
        </p:txBody>
      </p:sp>
    </p:spTree>
    <p:extLst>
      <p:ext uri="{BB962C8B-B14F-4D97-AF65-F5344CB8AC3E}">
        <p14:creationId xmlns:p14="http://schemas.microsoft.com/office/powerpoint/2010/main" val="1821667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22</a:t>
            </a:fld>
            <a:endParaRPr lang="tr-TR"/>
          </a:p>
        </p:txBody>
      </p:sp>
    </p:spTree>
    <p:extLst>
      <p:ext uri="{BB962C8B-B14F-4D97-AF65-F5344CB8AC3E}">
        <p14:creationId xmlns:p14="http://schemas.microsoft.com/office/powerpoint/2010/main" val="835801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23</a:t>
            </a:fld>
            <a:endParaRPr lang="tr-TR"/>
          </a:p>
        </p:txBody>
      </p:sp>
    </p:spTree>
    <p:extLst>
      <p:ext uri="{BB962C8B-B14F-4D97-AF65-F5344CB8AC3E}">
        <p14:creationId xmlns:p14="http://schemas.microsoft.com/office/powerpoint/2010/main" val="2991206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24</a:t>
            </a:fld>
            <a:endParaRPr lang="tr-TR"/>
          </a:p>
        </p:txBody>
      </p:sp>
    </p:spTree>
    <p:extLst>
      <p:ext uri="{BB962C8B-B14F-4D97-AF65-F5344CB8AC3E}">
        <p14:creationId xmlns:p14="http://schemas.microsoft.com/office/powerpoint/2010/main" val="2112373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25</a:t>
            </a:fld>
            <a:endParaRPr lang="tr-TR"/>
          </a:p>
        </p:txBody>
      </p:sp>
    </p:spTree>
    <p:extLst>
      <p:ext uri="{BB962C8B-B14F-4D97-AF65-F5344CB8AC3E}">
        <p14:creationId xmlns:p14="http://schemas.microsoft.com/office/powerpoint/2010/main" val="3929450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26</a:t>
            </a:fld>
            <a:endParaRPr lang="tr-TR"/>
          </a:p>
        </p:txBody>
      </p:sp>
    </p:spTree>
    <p:extLst>
      <p:ext uri="{BB962C8B-B14F-4D97-AF65-F5344CB8AC3E}">
        <p14:creationId xmlns:p14="http://schemas.microsoft.com/office/powerpoint/2010/main" val="2361564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27</a:t>
            </a:fld>
            <a:endParaRPr lang="tr-TR"/>
          </a:p>
        </p:txBody>
      </p:sp>
    </p:spTree>
    <p:extLst>
      <p:ext uri="{BB962C8B-B14F-4D97-AF65-F5344CB8AC3E}">
        <p14:creationId xmlns:p14="http://schemas.microsoft.com/office/powerpoint/2010/main" val="1376547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28</a:t>
            </a:fld>
            <a:endParaRPr lang="tr-TR"/>
          </a:p>
        </p:txBody>
      </p:sp>
    </p:spTree>
    <p:extLst>
      <p:ext uri="{BB962C8B-B14F-4D97-AF65-F5344CB8AC3E}">
        <p14:creationId xmlns:p14="http://schemas.microsoft.com/office/powerpoint/2010/main" val="1110054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29</a:t>
            </a:fld>
            <a:endParaRPr lang="tr-TR"/>
          </a:p>
        </p:txBody>
      </p:sp>
    </p:spTree>
    <p:extLst>
      <p:ext uri="{BB962C8B-B14F-4D97-AF65-F5344CB8AC3E}">
        <p14:creationId xmlns:p14="http://schemas.microsoft.com/office/powerpoint/2010/main" val="3995309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30</a:t>
            </a:fld>
            <a:endParaRPr lang="tr-TR"/>
          </a:p>
        </p:txBody>
      </p:sp>
    </p:spTree>
    <p:extLst>
      <p:ext uri="{BB962C8B-B14F-4D97-AF65-F5344CB8AC3E}">
        <p14:creationId xmlns:p14="http://schemas.microsoft.com/office/powerpoint/2010/main" val="670986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4</a:t>
            </a:fld>
            <a:endParaRPr lang="tr-TR"/>
          </a:p>
        </p:txBody>
      </p:sp>
    </p:spTree>
    <p:extLst>
      <p:ext uri="{BB962C8B-B14F-4D97-AF65-F5344CB8AC3E}">
        <p14:creationId xmlns:p14="http://schemas.microsoft.com/office/powerpoint/2010/main" val="3581500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31</a:t>
            </a:fld>
            <a:endParaRPr lang="tr-TR"/>
          </a:p>
        </p:txBody>
      </p:sp>
    </p:spTree>
    <p:extLst>
      <p:ext uri="{BB962C8B-B14F-4D97-AF65-F5344CB8AC3E}">
        <p14:creationId xmlns:p14="http://schemas.microsoft.com/office/powerpoint/2010/main" val="3917410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32</a:t>
            </a:fld>
            <a:endParaRPr lang="tr-TR"/>
          </a:p>
        </p:txBody>
      </p:sp>
    </p:spTree>
    <p:extLst>
      <p:ext uri="{BB962C8B-B14F-4D97-AF65-F5344CB8AC3E}">
        <p14:creationId xmlns:p14="http://schemas.microsoft.com/office/powerpoint/2010/main" val="2660515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33</a:t>
            </a:fld>
            <a:endParaRPr lang="tr-TR"/>
          </a:p>
        </p:txBody>
      </p:sp>
    </p:spTree>
    <p:extLst>
      <p:ext uri="{BB962C8B-B14F-4D97-AF65-F5344CB8AC3E}">
        <p14:creationId xmlns:p14="http://schemas.microsoft.com/office/powerpoint/2010/main" val="406899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34</a:t>
            </a:fld>
            <a:endParaRPr lang="tr-TR"/>
          </a:p>
        </p:txBody>
      </p:sp>
    </p:spTree>
    <p:extLst>
      <p:ext uri="{BB962C8B-B14F-4D97-AF65-F5344CB8AC3E}">
        <p14:creationId xmlns:p14="http://schemas.microsoft.com/office/powerpoint/2010/main" val="1141245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35</a:t>
            </a:fld>
            <a:endParaRPr lang="tr-TR"/>
          </a:p>
        </p:txBody>
      </p:sp>
    </p:spTree>
    <p:extLst>
      <p:ext uri="{BB962C8B-B14F-4D97-AF65-F5344CB8AC3E}">
        <p14:creationId xmlns:p14="http://schemas.microsoft.com/office/powerpoint/2010/main" val="2187175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36</a:t>
            </a:fld>
            <a:endParaRPr lang="tr-TR"/>
          </a:p>
        </p:txBody>
      </p:sp>
    </p:spTree>
    <p:extLst>
      <p:ext uri="{BB962C8B-B14F-4D97-AF65-F5344CB8AC3E}">
        <p14:creationId xmlns:p14="http://schemas.microsoft.com/office/powerpoint/2010/main" val="3858529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37</a:t>
            </a:fld>
            <a:endParaRPr lang="tr-TR"/>
          </a:p>
        </p:txBody>
      </p:sp>
    </p:spTree>
    <p:extLst>
      <p:ext uri="{BB962C8B-B14F-4D97-AF65-F5344CB8AC3E}">
        <p14:creationId xmlns:p14="http://schemas.microsoft.com/office/powerpoint/2010/main" val="464468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38</a:t>
            </a:fld>
            <a:endParaRPr lang="tr-TR"/>
          </a:p>
        </p:txBody>
      </p:sp>
    </p:spTree>
    <p:extLst>
      <p:ext uri="{BB962C8B-B14F-4D97-AF65-F5344CB8AC3E}">
        <p14:creationId xmlns:p14="http://schemas.microsoft.com/office/powerpoint/2010/main" val="10720563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39</a:t>
            </a:fld>
            <a:endParaRPr lang="tr-TR"/>
          </a:p>
        </p:txBody>
      </p:sp>
    </p:spTree>
    <p:extLst>
      <p:ext uri="{BB962C8B-B14F-4D97-AF65-F5344CB8AC3E}">
        <p14:creationId xmlns:p14="http://schemas.microsoft.com/office/powerpoint/2010/main" val="1574011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40</a:t>
            </a:fld>
            <a:endParaRPr lang="tr-TR"/>
          </a:p>
        </p:txBody>
      </p:sp>
    </p:spTree>
    <p:extLst>
      <p:ext uri="{BB962C8B-B14F-4D97-AF65-F5344CB8AC3E}">
        <p14:creationId xmlns:p14="http://schemas.microsoft.com/office/powerpoint/2010/main" val="1489664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5</a:t>
            </a:fld>
            <a:endParaRPr lang="tr-TR"/>
          </a:p>
        </p:txBody>
      </p:sp>
    </p:spTree>
    <p:extLst>
      <p:ext uri="{BB962C8B-B14F-4D97-AF65-F5344CB8AC3E}">
        <p14:creationId xmlns:p14="http://schemas.microsoft.com/office/powerpoint/2010/main" val="26301015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41</a:t>
            </a:fld>
            <a:endParaRPr lang="tr-TR"/>
          </a:p>
        </p:txBody>
      </p:sp>
    </p:spTree>
    <p:extLst>
      <p:ext uri="{BB962C8B-B14F-4D97-AF65-F5344CB8AC3E}">
        <p14:creationId xmlns:p14="http://schemas.microsoft.com/office/powerpoint/2010/main" val="21034315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42</a:t>
            </a:fld>
            <a:endParaRPr lang="tr-TR"/>
          </a:p>
        </p:txBody>
      </p:sp>
    </p:spTree>
    <p:extLst>
      <p:ext uri="{BB962C8B-B14F-4D97-AF65-F5344CB8AC3E}">
        <p14:creationId xmlns:p14="http://schemas.microsoft.com/office/powerpoint/2010/main" val="1889069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43</a:t>
            </a:fld>
            <a:endParaRPr lang="tr-TR"/>
          </a:p>
        </p:txBody>
      </p:sp>
    </p:spTree>
    <p:extLst>
      <p:ext uri="{BB962C8B-B14F-4D97-AF65-F5344CB8AC3E}">
        <p14:creationId xmlns:p14="http://schemas.microsoft.com/office/powerpoint/2010/main" val="3864181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44</a:t>
            </a:fld>
            <a:endParaRPr lang="tr-TR"/>
          </a:p>
        </p:txBody>
      </p:sp>
    </p:spTree>
    <p:extLst>
      <p:ext uri="{BB962C8B-B14F-4D97-AF65-F5344CB8AC3E}">
        <p14:creationId xmlns:p14="http://schemas.microsoft.com/office/powerpoint/2010/main" val="25324710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45</a:t>
            </a:fld>
            <a:endParaRPr lang="tr-TR"/>
          </a:p>
        </p:txBody>
      </p:sp>
    </p:spTree>
    <p:extLst>
      <p:ext uri="{BB962C8B-B14F-4D97-AF65-F5344CB8AC3E}">
        <p14:creationId xmlns:p14="http://schemas.microsoft.com/office/powerpoint/2010/main" val="2132959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46</a:t>
            </a:fld>
            <a:endParaRPr lang="tr-TR"/>
          </a:p>
        </p:txBody>
      </p:sp>
    </p:spTree>
    <p:extLst>
      <p:ext uri="{BB962C8B-B14F-4D97-AF65-F5344CB8AC3E}">
        <p14:creationId xmlns:p14="http://schemas.microsoft.com/office/powerpoint/2010/main" val="3413865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47</a:t>
            </a:fld>
            <a:endParaRPr lang="tr-TR"/>
          </a:p>
        </p:txBody>
      </p:sp>
    </p:spTree>
    <p:extLst>
      <p:ext uri="{BB962C8B-B14F-4D97-AF65-F5344CB8AC3E}">
        <p14:creationId xmlns:p14="http://schemas.microsoft.com/office/powerpoint/2010/main" val="15517954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48</a:t>
            </a:fld>
            <a:endParaRPr lang="tr-TR"/>
          </a:p>
        </p:txBody>
      </p:sp>
    </p:spTree>
    <p:extLst>
      <p:ext uri="{BB962C8B-B14F-4D97-AF65-F5344CB8AC3E}">
        <p14:creationId xmlns:p14="http://schemas.microsoft.com/office/powerpoint/2010/main" val="12653492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49</a:t>
            </a:fld>
            <a:endParaRPr lang="tr-TR"/>
          </a:p>
        </p:txBody>
      </p:sp>
    </p:spTree>
    <p:extLst>
      <p:ext uri="{BB962C8B-B14F-4D97-AF65-F5344CB8AC3E}">
        <p14:creationId xmlns:p14="http://schemas.microsoft.com/office/powerpoint/2010/main" val="20470997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50</a:t>
            </a:fld>
            <a:endParaRPr lang="tr-TR"/>
          </a:p>
        </p:txBody>
      </p:sp>
    </p:spTree>
    <p:extLst>
      <p:ext uri="{BB962C8B-B14F-4D97-AF65-F5344CB8AC3E}">
        <p14:creationId xmlns:p14="http://schemas.microsoft.com/office/powerpoint/2010/main" val="3125464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6</a:t>
            </a:fld>
            <a:endParaRPr lang="tr-TR"/>
          </a:p>
        </p:txBody>
      </p:sp>
    </p:spTree>
    <p:extLst>
      <p:ext uri="{BB962C8B-B14F-4D97-AF65-F5344CB8AC3E}">
        <p14:creationId xmlns:p14="http://schemas.microsoft.com/office/powerpoint/2010/main" val="40829886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51</a:t>
            </a:fld>
            <a:endParaRPr lang="tr-TR"/>
          </a:p>
        </p:txBody>
      </p:sp>
    </p:spTree>
    <p:extLst>
      <p:ext uri="{BB962C8B-B14F-4D97-AF65-F5344CB8AC3E}">
        <p14:creationId xmlns:p14="http://schemas.microsoft.com/office/powerpoint/2010/main" val="742219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52</a:t>
            </a:fld>
            <a:endParaRPr lang="tr-TR"/>
          </a:p>
        </p:txBody>
      </p:sp>
    </p:spTree>
    <p:extLst>
      <p:ext uri="{BB962C8B-B14F-4D97-AF65-F5344CB8AC3E}">
        <p14:creationId xmlns:p14="http://schemas.microsoft.com/office/powerpoint/2010/main" val="526327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53</a:t>
            </a:fld>
            <a:endParaRPr lang="tr-TR"/>
          </a:p>
        </p:txBody>
      </p:sp>
    </p:spTree>
    <p:extLst>
      <p:ext uri="{BB962C8B-B14F-4D97-AF65-F5344CB8AC3E}">
        <p14:creationId xmlns:p14="http://schemas.microsoft.com/office/powerpoint/2010/main" val="19821056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54</a:t>
            </a:fld>
            <a:endParaRPr lang="tr-TR"/>
          </a:p>
        </p:txBody>
      </p:sp>
    </p:spTree>
    <p:extLst>
      <p:ext uri="{BB962C8B-B14F-4D97-AF65-F5344CB8AC3E}">
        <p14:creationId xmlns:p14="http://schemas.microsoft.com/office/powerpoint/2010/main" val="16393597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55</a:t>
            </a:fld>
            <a:endParaRPr lang="tr-TR"/>
          </a:p>
        </p:txBody>
      </p:sp>
    </p:spTree>
    <p:extLst>
      <p:ext uri="{BB962C8B-B14F-4D97-AF65-F5344CB8AC3E}">
        <p14:creationId xmlns:p14="http://schemas.microsoft.com/office/powerpoint/2010/main" val="18497565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56</a:t>
            </a:fld>
            <a:endParaRPr lang="tr-TR"/>
          </a:p>
        </p:txBody>
      </p:sp>
    </p:spTree>
    <p:extLst>
      <p:ext uri="{BB962C8B-B14F-4D97-AF65-F5344CB8AC3E}">
        <p14:creationId xmlns:p14="http://schemas.microsoft.com/office/powerpoint/2010/main" val="5006238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57</a:t>
            </a:fld>
            <a:endParaRPr lang="tr-TR"/>
          </a:p>
        </p:txBody>
      </p:sp>
    </p:spTree>
    <p:extLst>
      <p:ext uri="{BB962C8B-B14F-4D97-AF65-F5344CB8AC3E}">
        <p14:creationId xmlns:p14="http://schemas.microsoft.com/office/powerpoint/2010/main" val="9150795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58</a:t>
            </a:fld>
            <a:endParaRPr lang="tr-TR"/>
          </a:p>
        </p:txBody>
      </p:sp>
    </p:spTree>
    <p:extLst>
      <p:ext uri="{BB962C8B-B14F-4D97-AF65-F5344CB8AC3E}">
        <p14:creationId xmlns:p14="http://schemas.microsoft.com/office/powerpoint/2010/main" val="38847758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59</a:t>
            </a:fld>
            <a:endParaRPr lang="tr-TR"/>
          </a:p>
        </p:txBody>
      </p:sp>
    </p:spTree>
    <p:extLst>
      <p:ext uri="{BB962C8B-B14F-4D97-AF65-F5344CB8AC3E}">
        <p14:creationId xmlns:p14="http://schemas.microsoft.com/office/powerpoint/2010/main" val="42084701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60</a:t>
            </a:fld>
            <a:endParaRPr lang="tr-TR"/>
          </a:p>
        </p:txBody>
      </p:sp>
    </p:spTree>
    <p:extLst>
      <p:ext uri="{BB962C8B-B14F-4D97-AF65-F5344CB8AC3E}">
        <p14:creationId xmlns:p14="http://schemas.microsoft.com/office/powerpoint/2010/main" val="1665986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7</a:t>
            </a:fld>
            <a:endParaRPr lang="tr-TR"/>
          </a:p>
        </p:txBody>
      </p:sp>
    </p:spTree>
    <p:extLst>
      <p:ext uri="{BB962C8B-B14F-4D97-AF65-F5344CB8AC3E}">
        <p14:creationId xmlns:p14="http://schemas.microsoft.com/office/powerpoint/2010/main" val="20879982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61</a:t>
            </a:fld>
            <a:endParaRPr lang="tr-TR"/>
          </a:p>
        </p:txBody>
      </p:sp>
    </p:spTree>
    <p:extLst>
      <p:ext uri="{BB962C8B-B14F-4D97-AF65-F5344CB8AC3E}">
        <p14:creationId xmlns:p14="http://schemas.microsoft.com/office/powerpoint/2010/main" val="20440572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62</a:t>
            </a:fld>
            <a:endParaRPr lang="tr-TR"/>
          </a:p>
        </p:txBody>
      </p:sp>
    </p:spTree>
    <p:extLst>
      <p:ext uri="{BB962C8B-B14F-4D97-AF65-F5344CB8AC3E}">
        <p14:creationId xmlns:p14="http://schemas.microsoft.com/office/powerpoint/2010/main" val="20236539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63</a:t>
            </a:fld>
            <a:endParaRPr lang="tr-TR"/>
          </a:p>
        </p:txBody>
      </p:sp>
    </p:spTree>
    <p:extLst>
      <p:ext uri="{BB962C8B-B14F-4D97-AF65-F5344CB8AC3E}">
        <p14:creationId xmlns:p14="http://schemas.microsoft.com/office/powerpoint/2010/main" val="24975990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64</a:t>
            </a:fld>
            <a:endParaRPr lang="tr-TR"/>
          </a:p>
        </p:txBody>
      </p:sp>
    </p:spTree>
    <p:extLst>
      <p:ext uri="{BB962C8B-B14F-4D97-AF65-F5344CB8AC3E}">
        <p14:creationId xmlns:p14="http://schemas.microsoft.com/office/powerpoint/2010/main" val="32385169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65</a:t>
            </a:fld>
            <a:endParaRPr lang="tr-TR"/>
          </a:p>
        </p:txBody>
      </p:sp>
    </p:spTree>
    <p:extLst>
      <p:ext uri="{BB962C8B-B14F-4D97-AF65-F5344CB8AC3E}">
        <p14:creationId xmlns:p14="http://schemas.microsoft.com/office/powerpoint/2010/main" val="39727225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66</a:t>
            </a:fld>
            <a:endParaRPr lang="tr-TR"/>
          </a:p>
        </p:txBody>
      </p:sp>
    </p:spTree>
    <p:extLst>
      <p:ext uri="{BB962C8B-B14F-4D97-AF65-F5344CB8AC3E}">
        <p14:creationId xmlns:p14="http://schemas.microsoft.com/office/powerpoint/2010/main" val="31508435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67</a:t>
            </a:fld>
            <a:endParaRPr lang="tr-TR"/>
          </a:p>
        </p:txBody>
      </p:sp>
    </p:spTree>
    <p:extLst>
      <p:ext uri="{BB962C8B-B14F-4D97-AF65-F5344CB8AC3E}">
        <p14:creationId xmlns:p14="http://schemas.microsoft.com/office/powerpoint/2010/main" val="31322396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68</a:t>
            </a:fld>
            <a:endParaRPr lang="tr-TR"/>
          </a:p>
        </p:txBody>
      </p:sp>
    </p:spTree>
    <p:extLst>
      <p:ext uri="{BB962C8B-B14F-4D97-AF65-F5344CB8AC3E}">
        <p14:creationId xmlns:p14="http://schemas.microsoft.com/office/powerpoint/2010/main" val="26026743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69</a:t>
            </a:fld>
            <a:endParaRPr lang="tr-TR"/>
          </a:p>
        </p:txBody>
      </p:sp>
    </p:spTree>
    <p:extLst>
      <p:ext uri="{BB962C8B-B14F-4D97-AF65-F5344CB8AC3E}">
        <p14:creationId xmlns:p14="http://schemas.microsoft.com/office/powerpoint/2010/main" val="30327286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70</a:t>
            </a:fld>
            <a:endParaRPr lang="tr-TR"/>
          </a:p>
        </p:txBody>
      </p:sp>
    </p:spTree>
    <p:extLst>
      <p:ext uri="{BB962C8B-B14F-4D97-AF65-F5344CB8AC3E}">
        <p14:creationId xmlns:p14="http://schemas.microsoft.com/office/powerpoint/2010/main" val="569032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8</a:t>
            </a:fld>
            <a:endParaRPr lang="tr-TR"/>
          </a:p>
        </p:txBody>
      </p:sp>
    </p:spTree>
    <p:extLst>
      <p:ext uri="{BB962C8B-B14F-4D97-AF65-F5344CB8AC3E}">
        <p14:creationId xmlns:p14="http://schemas.microsoft.com/office/powerpoint/2010/main" val="13894031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71</a:t>
            </a:fld>
            <a:endParaRPr lang="tr-TR"/>
          </a:p>
        </p:txBody>
      </p:sp>
    </p:spTree>
    <p:extLst>
      <p:ext uri="{BB962C8B-B14F-4D97-AF65-F5344CB8AC3E}">
        <p14:creationId xmlns:p14="http://schemas.microsoft.com/office/powerpoint/2010/main" val="168913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9</a:t>
            </a:fld>
            <a:endParaRPr lang="tr-TR"/>
          </a:p>
        </p:txBody>
      </p:sp>
    </p:spTree>
    <p:extLst>
      <p:ext uri="{BB962C8B-B14F-4D97-AF65-F5344CB8AC3E}">
        <p14:creationId xmlns:p14="http://schemas.microsoft.com/office/powerpoint/2010/main" val="1896655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9B442DCC-CFEC-4D5E-85AF-B5136678DC19}" type="slidenum">
              <a:rPr lang="tr-TR" smtClean="0"/>
              <a:t>10</a:t>
            </a:fld>
            <a:endParaRPr lang="tr-TR"/>
          </a:p>
        </p:txBody>
      </p:sp>
    </p:spTree>
    <p:extLst>
      <p:ext uri="{BB962C8B-B14F-4D97-AF65-F5344CB8AC3E}">
        <p14:creationId xmlns:p14="http://schemas.microsoft.com/office/powerpoint/2010/main" val="3410442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Özel Düzen">
    <p:bg>
      <p:bgPr>
        <a:pattFill prst="pct20">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00" y="0"/>
            <a:ext cx="12204000" cy="6866466"/>
          </a:xfrm>
          <a:prstGeom prst="rect">
            <a:avLst/>
          </a:prstGeom>
        </p:spPr>
      </p:pic>
      <p:sp>
        <p:nvSpPr>
          <p:cNvPr id="10" name="Unvan 32"/>
          <p:cNvSpPr txBox="1">
            <a:spLocks/>
          </p:cNvSpPr>
          <p:nvPr userDrawn="1"/>
        </p:nvSpPr>
        <p:spPr>
          <a:xfrm>
            <a:off x="7043067" y="6596263"/>
            <a:ext cx="4396433" cy="110522"/>
          </a:xfrm>
          <a:prstGeom prst="rect">
            <a:avLst/>
          </a:prstGeom>
        </p:spPr>
        <p:txBody>
          <a:bodyPr anchor="ctr"/>
          <a:lstStyle>
            <a:lvl1pPr algn="ctr" defTabSz="914400" rtl="0" eaLnBrk="1" latinLnBrk="0" hangingPunct="1">
              <a:lnSpc>
                <a:spcPct val="90000"/>
              </a:lnSpc>
              <a:spcBef>
                <a:spcPct val="0"/>
              </a:spcBef>
              <a:buNone/>
              <a:defRPr sz="2000" b="1" kern="1200">
                <a:solidFill>
                  <a:schemeClr val="bg1"/>
                </a:solidFill>
                <a:latin typeface="Myriad Pro" panose="020B0503030403020204" pitchFamily="34" charset="0"/>
                <a:ea typeface="+mj-ea"/>
                <a:cs typeface="+mj-cs"/>
              </a:defRPr>
            </a:lvl1pPr>
          </a:lstStyle>
          <a:p>
            <a:pPr algn="r"/>
            <a:r>
              <a:rPr lang="tr-TR" sz="800" b="1" kern="1800" spc="20" baseline="0" dirty="0" smtClean="0">
                <a:solidFill>
                  <a:srgbClr val="C00000"/>
                </a:solidFill>
                <a:latin typeface="+mn-lt"/>
              </a:rPr>
              <a:t>KURUM İSMİ YAZILACAK </a:t>
            </a:r>
            <a:r>
              <a:rPr lang="tr-TR" sz="800" b="1" kern="1800" spc="20" baseline="0" dirty="0" smtClean="0">
                <a:solidFill>
                  <a:schemeClr val="tx1">
                    <a:lumMod val="65000"/>
                    <a:lumOff val="35000"/>
                  </a:schemeClr>
                </a:solidFill>
                <a:latin typeface="+mn-lt"/>
              </a:rPr>
              <a:t>SUNUM BAŞLIĞI YAZILACAK</a:t>
            </a:r>
            <a:endParaRPr lang="tr-TR" sz="800" b="1" kern="1800" spc="20" dirty="0">
              <a:solidFill>
                <a:schemeClr val="tx1">
                  <a:lumMod val="65000"/>
                  <a:lumOff val="35000"/>
                </a:schemeClr>
              </a:solidFill>
              <a:latin typeface="+mn-lt"/>
            </a:endParaRPr>
          </a:p>
        </p:txBody>
      </p:sp>
      <p:sp>
        <p:nvSpPr>
          <p:cNvPr id="6" name="TextBox 6"/>
          <p:cNvSpPr txBox="1"/>
          <p:nvPr userDrawn="1"/>
        </p:nvSpPr>
        <p:spPr>
          <a:xfrm>
            <a:off x="11439649" y="6521841"/>
            <a:ext cx="739424" cy="246221"/>
          </a:xfrm>
          <a:prstGeom prst="rect">
            <a:avLst/>
          </a:prstGeom>
          <a:noFill/>
        </p:spPr>
        <p:txBody>
          <a:bodyPr wrap="square" rtlCol="0">
            <a:spAutoFit/>
          </a:bodyPr>
          <a:lstStyle/>
          <a:p>
            <a:pPr algn="ctr"/>
            <a:r>
              <a:rPr lang="tr-TR" sz="1000" b="0" dirty="0" smtClean="0">
                <a:solidFill>
                  <a:schemeClr val="bg1"/>
                </a:solidFill>
              </a:rPr>
              <a:t>{  </a:t>
            </a:r>
            <a:fld id="{260E2A6B-A809-4840-BF14-8648BC0BDF87}" type="slidenum">
              <a:rPr lang="id-ID" sz="1000" b="0" smtClean="0">
                <a:solidFill>
                  <a:schemeClr val="bg1"/>
                </a:solidFill>
              </a:rPr>
              <a:pPr algn="ctr"/>
              <a:t>‹#›</a:t>
            </a:fld>
            <a:r>
              <a:rPr lang="tr-TR" sz="1000" b="0" dirty="0" smtClean="0">
                <a:solidFill>
                  <a:schemeClr val="bg1"/>
                </a:solidFill>
              </a:rPr>
              <a:t>  }</a:t>
            </a:r>
            <a:endParaRPr lang="id-ID" sz="1000" b="0" dirty="0">
              <a:solidFill>
                <a:schemeClr val="bg1"/>
              </a:solidFill>
            </a:endParaRPr>
          </a:p>
        </p:txBody>
      </p:sp>
      <p:pic>
        <p:nvPicPr>
          <p:cNvPr id="7" name="Resim 6">
            <a:hlinkClick r:id="rId3" action="ppaction://hlinksldjump"/>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6049" y="6370707"/>
            <a:ext cx="337120" cy="337120"/>
          </a:xfrm>
          <a:prstGeom prst="rect">
            <a:avLst/>
          </a:prstGeom>
        </p:spPr>
      </p:pic>
      <p:pic>
        <p:nvPicPr>
          <p:cNvPr id="8" name="Picture 2" descr="C:\Users\hddoga06\Desktop\EY_kurumsal_kimlik_2024\b_baskisal\2_diger_uygulamalar\11_power_point_sunum_formati\jpeg\tr_logo_yatay_beyaz.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76049" y="158619"/>
            <a:ext cx="1709901" cy="4462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hddoga06\Desktop\EY_kurumsal_kimlik_2024\b_baskisal\2_diger_uygulamalar\11_power_point_sunum_formati\jpeg\turkiye_yuzyili_logo_beyaz.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958715" y="158619"/>
            <a:ext cx="1059114" cy="48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192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81624E0-2AC6-9758-9C9A-ED0D1B3CD22F}"/>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3" name="Alt Bilgi Yer Tutucusu 2">
            <a:extLst>
              <a:ext uri="{FF2B5EF4-FFF2-40B4-BE49-F238E27FC236}">
                <a16:creationId xmlns:a16="http://schemas.microsoft.com/office/drawing/2014/main" id="{F7A1BE4A-5905-A944-F5FC-E2DDC227FDA6}"/>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4" name="Slayt Numarası Yer Tutucusu 3">
            <a:extLst>
              <a:ext uri="{FF2B5EF4-FFF2-40B4-BE49-F238E27FC236}">
                <a16:creationId xmlns:a16="http://schemas.microsoft.com/office/drawing/2014/main" id="{61E140C0-0506-ED0E-7DDF-2430B80C0641}"/>
              </a:ext>
            </a:extLst>
          </p:cNvPr>
          <p:cNvSpPr>
            <a:spLocks noGrp="1"/>
          </p:cNvSpPr>
          <p:nvPr>
            <p:ph type="sldNum" sz="quarter" idx="12"/>
          </p:nvPr>
        </p:nvSpPr>
        <p:spPr>
          <a:xfrm>
            <a:off x="9299812" y="6342702"/>
            <a:ext cx="2743200" cy="365125"/>
          </a:xfrm>
          <a:prstGeom prst="rect">
            <a:avLst/>
          </a:prstGeom>
        </p:spPr>
        <p:txBody>
          <a:bodyPr/>
          <a:lstStyle/>
          <a:p>
            <a:fld id="{93C588CB-7FDA-482E-A703-E0A52C504587}" type="slidenum">
              <a:rPr lang="tr-TR" smtClean="0"/>
              <a:t>‹#›</a:t>
            </a:fld>
            <a:endParaRPr lang="tr-TR"/>
          </a:p>
        </p:txBody>
      </p:sp>
    </p:spTree>
    <p:extLst>
      <p:ext uri="{BB962C8B-B14F-4D97-AF65-F5344CB8AC3E}">
        <p14:creationId xmlns:p14="http://schemas.microsoft.com/office/powerpoint/2010/main" val="36205563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466ACD-E76A-CA2D-2BF1-BC36523B75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E599C98-164E-51B9-5310-D3173CFFC91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9822F392-DBF4-044B-7C27-0194FF9CB30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E437822-7813-2665-4632-47567811A87D}"/>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4ED78C10-85E0-5AB6-C3BA-05FB275A6588}"/>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5189FE49-F02B-C284-FB99-74BEFEE35F68}"/>
              </a:ext>
            </a:extLst>
          </p:cNvPr>
          <p:cNvSpPr>
            <a:spLocks noGrp="1"/>
          </p:cNvSpPr>
          <p:nvPr>
            <p:ph type="sldNum" sz="quarter" idx="12"/>
          </p:nvPr>
        </p:nvSpPr>
        <p:spPr>
          <a:xfrm>
            <a:off x="9299812" y="6342702"/>
            <a:ext cx="2743200" cy="365125"/>
          </a:xfrm>
          <a:prstGeom prst="rect">
            <a:avLst/>
          </a:prstGeom>
        </p:spPr>
        <p:txBody>
          <a:bodyPr/>
          <a:lstStyle/>
          <a:p>
            <a:fld id="{93C588CB-7FDA-482E-A703-E0A52C504587}" type="slidenum">
              <a:rPr lang="tr-TR" smtClean="0"/>
              <a:t>‹#›</a:t>
            </a:fld>
            <a:endParaRPr lang="tr-TR"/>
          </a:p>
        </p:txBody>
      </p:sp>
    </p:spTree>
    <p:extLst>
      <p:ext uri="{BB962C8B-B14F-4D97-AF65-F5344CB8AC3E}">
        <p14:creationId xmlns:p14="http://schemas.microsoft.com/office/powerpoint/2010/main" val="3224450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28115D7-93B0-3C3E-0459-8BE6BC297C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C3AE8B30-6E0B-E529-5A8C-C3F2275804D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75314F7A-9A20-4ED0-D137-06848AE128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7020D2B-8E5E-CFCC-8D7A-D8C2F5ECAA78}"/>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4E42D6C1-E5FE-D7FF-CD5A-481132DDE7BA}"/>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E3CA2A15-5DD0-5242-9592-7436B478582F}"/>
              </a:ext>
            </a:extLst>
          </p:cNvPr>
          <p:cNvSpPr>
            <a:spLocks noGrp="1"/>
          </p:cNvSpPr>
          <p:nvPr>
            <p:ph type="sldNum" sz="quarter" idx="12"/>
          </p:nvPr>
        </p:nvSpPr>
        <p:spPr>
          <a:xfrm>
            <a:off x="9299812" y="6342702"/>
            <a:ext cx="2743200" cy="365125"/>
          </a:xfrm>
          <a:prstGeom prst="rect">
            <a:avLst/>
          </a:prstGeom>
        </p:spPr>
        <p:txBody>
          <a:bodyPr/>
          <a:lstStyle/>
          <a:p>
            <a:fld id="{93C588CB-7FDA-482E-A703-E0A52C504587}" type="slidenum">
              <a:rPr lang="tr-TR" smtClean="0"/>
              <a:t>‹#›</a:t>
            </a:fld>
            <a:endParaRPr lang="tr-TR"/>
          </a:p>
        </p:txBody>
      </p:sp>
    </p:spTree>
    <p:extLst>
      <p:ext uri="{BB962C8B-B14F-4D97-AF65-F5344CB8AC3E}">
        <p14:creationId xmlns:p14="http://schemas.microsoft.com/office/powerpoint/2010/main" val="3792672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D6549F-9B3B-62B1-2AF4-D56262801324}"/>
              </a:ext>
            </a:extLst>
          </p:cNvPr>
          <p:cNvSpPr>
            <a:spLocks noGrp="1"/>
          </p:cNvSpPr>
          <p:nvPr>
            <p:ph type="title"/>
          </p:nvPr>
        </p:nvSpPr>
        <p:spPr>
          <a:xfrm>
            <a:off x="838200" y="365125"/>
            <a:ext cx="10515600" cy="1325563"/>
          </a:xfrm>
          <a:prstGeom prst="rect">
            <a:avLst/>
          </a:prstGeom>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8AC90FCB-73EE-592E-90CF-4D6D3ACEFCF9}"/>
              </a:ext>
            </a:extLst>
          </p:cNvPr>
          <p:cNvSpPr>
            <a:spLocks noGrp="1"/>
          </p:cNvSpPr>
          <p:nvPr>
            <p:ph type="body" orient="vert" idx="1"/>
          </p:nvPr>
        </p:nvSpPr>
        <p:spPr>
          <a:xfrm>
            <a:off x="838200" y="1825625"/>
            <a:ext cx="10515600" cy="43513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3BB661C-47C9-E359-7C59-CBE12C0BBBEF}"/>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4AFD5E76-11E0-A4D2-81E9-EFFEC149FD7E}"/>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6FF640C3-9DB0-EF6B-B648-20F18B6081FC}"/>
              </a:ext>
            </a:extLst>
          </p:cNvPr>
          <p:cNvSpPr>
            <a:spLocks noGrp="1"/>
          </p:cNvSpPr>
          <p:nvPr>
            <p:ph type="sldNum" sz="quarter" idx="12"/>
          </p:nvPr>
        </p:nvSpPr>
        <p:spPr>
          <a:xfrm>
            <a:off x="9299812" y="6342702"/>
            <a:ext cx="2743200" cy="365125"/>
          </a:xfrm>
          <a:prstGeom prst="rect">
            <a:avLst/>
          </a:prstGeom>
        </p:spPr>
        <p:txBody>
          <a:bodyPr/>
          <a:lstStyle/>
          <a:p>
            <a:fld id="{93C588CB-7FDA-482E-A703-E0A52C504587}" type="slidenum">
              <a:rPr lang="tr-TR" smtClean="0"/>
              <a:t>‹#›</a:t>
            </a:fld>
            <a:endParaRPr lang="tr-TR"/>
          </a:p>
        </p:txBody>
      </p:sp>
    </p:spTree>
    <p:extLst>
      <p:ext uri="{BB962C8B-B14F-4D97-AF65-F5344CB8AC3E}">
        <p14:creationId xmlns:p14="http://schemas.microsoft.com/office/powerpoint/2010/main" val="2573591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D582AF21-F77C-F957-38D0-08EF08F646C9}"/>
              </a:ext>
            </a:extLst>
          </p:cNvPr>
          <p:cNvSpPr>
            <a:spLocks noGrp="1"/>
          </p:cNvSpPr>
          <p:nvPr>
            <p:ph type="title" orient="vert"/>
          </p:nvPr>
        </p:nvSpPr>
        <p:spPr>
          <a:xfrm>
            <a:off x="8724900" y="365125"/>
            <a:ext cx="2628900" cy="5811838"/>
          </a:xfrm>
          <a:prstGeom prst="rect">
            <a:avLst/>
          </a:prstGeo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D867B5EE-9126-4330-2DEA-0AAAC01938A6}"/>
              </a:ext>
            </a:extLst>
          </p:cNvPr>
          <p:cNvSpPr>
            <a:spLocks noGrp="1"/>
          </p:cNvSpPr>
          <p:nvPr>
            <p:ph type="body" orient="vert" idx="1"/>
          </p:nvPr>
        </p:nvSpPr>
        <p:spPr>
          <a:xfrm>
            <a:off x="838200" y="365125"/>
            <a:ext cx="7734300" cy="58118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2505A06-C498-B113-B64E-A66778D155FE}"/>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E2D47299-0A64-30AF-FE55-9A1600B65F65}"/>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9EA26F0E-215D-A71E-4B0A-369BE69852F0}"/>
              </a:ext>
            </a:extLst>
          </p:cNvPr>
          <p:cNvSpPr>
            <a:spLocks noGrp="1"/>
          </p:cNvSpPr>
          <p:nvPr>
            <p:ph type="sldNum" sz="quarter" idx="12"/>
          </p:nvPr>
        </p:nvSpPr>
        <p:spPr>
          <a:xfrm>
            <a:off x="9299812" y="6342702"/>
            <a:ext cx="2743200" cy="365125"/>
          </a:xfrm>
          <a:prstGeom prst="rect">
            <a:avLst/>
          </a:prstGeom>
        </p:spPr>
        <p:txBody>
          <a:bodyPr/>
          <a:lstStyle/>
          <a:p>
            <a:fld id="{93C588CB-7FDA-482E-A703-E0A52C504587}" type="slidenum">
              <a:rPr lang="tr-TR" smtClean="0"/>
              <a:t>‹#›</a:t>
            </a:fld>
            <a:endParaRPr lang="tr-TR"/>
          </a:p>
        </p:txBody>
      </p:sp>
    </p:spTree>
    <p:extLst>
      <p:ext uri="{BB962C8B-B14F-4D97-AF65-F5344CB8AC3E}">
        <p14:creationId xmlns:p14="http://schemas.microsoft.com/office/powerpoint/2010/main" val="2447673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6B3829B-73FF-4AAB-95B6-292BE747EC3C}" type="slidenum">
              <a:rPr lang="tr-TR" smtClean="0"/>
              <a:t>‹#›</a:t>
            </a:fld>
            <a:endParaRPr lang="tr-TR"/>
          </a:p>
        </p:txBody>
      </p:sp>
    </p:spTree>
    <p:extLst>
      <p:ext uri="{BB962C8B-B14F-4D97-AF65-F5344CB8AC3E}">
        <p14:creationId xmlns:p14="http://schemas.microsoft.com/office/powerpoint/2010/main" val="2267240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6B3829B-73FF-4AAB-95B6-292BE747EC3C}" type="slidenum">
              <a:rPr lang="tr-TR" smtClean="0"/>
              <a:t>‹#›</a:t>
            </a:fld>
            <a:endParaRPr lang="tr-TR"/>
          </a:p>
        </p:txBody>
      </p:sp>
    </p:spTree>
    <p:extLst>
      <p:ext uri="{BB962C8B-B14F-4D97-AF65-F5344CB8AC3E}">
        <p14:creationId xmlns:p14="http://schemas.microsoft.com/office/powerpoint/2010/main" val="1075665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6B3829B-73FF-4AAB-95B6-292BE747EC3C}" type="slidenum">
              <a:rPr lang="tr-TR" smtClean="0"/>
              <a:t>‹#›</a:t>
            </a:fld>
            <a:endParaRPr lang="tr-TR"/>
          </a:p>
        </p:txBody>
      </p:sp>
    </p:spTree>
    <p:extLst>
      <p:ext uri="{BB962C8B-B14F-4D97-AF65-F5344CB8AC3E}">
        <p14:creationId xmlns:p14="http://schemas.microsoft.com/office/powerpoint/2010/main" val="2258962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6B3829B-73FF-4AAB-95B6-292BE747EC3C}" type="slidenum">
              <a:rPr lang="tr-TR" smtClean="0"/>
              <a:t>‹#›</a:t>
            </a:fld>
            <a:endParaRPr lang="tr-TR"/>
          </a:p>
        </p:txBody>
      </p:sp>
    </p:spTree>
    <p:extLst>
      <p:ext uri="{BB962C8B-B14F-4D97-AF65-F5344CB8AC3E}">
        <p14:creationId xmlns:p14="http://schemas.microsoft.com/office/powerpoint/2010/main" val="1422229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D6B3829B-73FF-4AAB-95B6-292BE747EC3C}" type="slidenum">
              <a:rPr lang="tr-TR" smtClean="0"/>
              <a:t>‹#›</a:t>
            </a:fld>
            <a:endParaRPr lang="tr-TR"/>
          </a:p>
        </p:txBody>
      </p:sp>
    </p:spTree>
    <p:extLst>
      <p:ext uri="{BB962C8B-B14F-4D97-AF65-F5344CB8AC3E}">
        <p14:creationId xmlns:p14="http://schemas.microsoft.com/office/powerpoint/2010/main" val="571863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Özel Düzen">
    <p:bg>
      <p:bgPr>
        <a:pattFill prst="smConfetti">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25" name="object 6"/>
          <p:cNvPicPr/>
          <p:nvPr userDrawn="1"/>
        </p:nvPicPr>
        <p:blipFill rotWithShape="1">
          <a:blip r:embed="rId2" cstate="print"/>
          <a:srcRect l="89789" t="-51269" b="-1"/>
          <a:stretch/>
        </p:blipFill>
        <p:spPr>
          <a:xfrm>
            <a:off x="11087526" y="-102112"/>
            <a:ext cx="971675" cy="656935"/>
          </a:xfrm>
          <a:prstGeom prst="rect">
            <a:avLst/>
          </a:prstGeom>
        </p:spPr>
      </p:pic>
      <p:pic>
        <p:nvPicPr>
          <p:cNvPr id="19" name="Resim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99" y="-28721"/>
            <a:ext cx="12239998" cy="6886721"/>
          </a:xfrm>
          <a:prstGeom prst="rect">
            <a:avLst/>
          </a:prstGeom>
        </p:spPr>
      </p:pic>
      <p:pic>
        <p:nvPicPr>
          <p:cNvPr id="2" name="Picture 2" descr="C:\Users\hddoga06\Desktop\EY_kurumsal_kimlik_2024\b_baskisal\2_diger_uygulamalar\11_power_point_sunum_formati\jpeg\tr_logo_yatay_beyaz.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711547" y="3630196"/>
            <a:ext cx="2768906" cy="722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84647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D6B3829B-73FF-4AAB-95B6-292BE747EC3C}" type="slidenum">
              <a:rPr lang="tr-TR" smtClean="0"/>
              <a:t>‹#›</a:t>
            </a:fld>
            <a:endParaRPr lang="tr-TR"/>
          </a:p>
        </p:txBody>
      </p:sp>
    </p:spTree>
    <p:extLst>
      <p:ext uri="{BB962C8B-B14F-4D97-AF65-F5344CB8AC3E}">
        <p14:creationId xmlns:p14="http://schemas.microsoft.com/office/powerpoint/2010/main" val="8137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D6B3829B-73FF-4AAB-95B6-292BE747EC3C}" type="slidenum">
              <a:rPr lang="tr-TR" smtClean="0"/>
              <a:t>‹#›</a:t>
            </a:fld>
            <a:endParaRPr lang="tr-TR"/>
          </a:p>
        </p:txBody>
      </p:sp>
    </p:spTree>
    <p:extLst>
      <p:ext uri="{BB962C8B-B14F-4D97-AF65-F5344CB8AC3E}">
        <p14:creationId xmlns:p14="http://schemas.microsoft.com/office/powerpoint/2010/main" val="3825321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6B3829B-73FF-4AAB-95B6-292BE747EC3C}" type="slidenum">
              <a:rPr lang="tr-TR" smtClean="0"/>
              <a:t>‹#›</a:t>
            </a:fld>
            <a:endParaRPr lang="tr-TR"/>
          </a:p>
        </p:txBody>
      </p:sp>
    </p:spTree>
    <p:extLst>
      <p:ext uri="{BB962C8B-B14F-4D97-AF65-F5344CB8AC3E}">
        <p14:creationId xmlns:p14="http://schemas.microsoft.com/office/powerpoint/2010/main" val="916853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6B3829B-73FF-4AAB-95B6-292BE747EC3C}" type="slidenum">
              <a:rPr lang="tr-TR" smtClean="0"/>
              <a:t>‹#›</a:t>
            </a:fld>
            <a:endParaRPr lang="tr-TR"/>
          </a:p>
        </p:txBody>
      </p:sp>
    </p:spTree>
    <p:extLst>
      <p:ext uri="{BB962C8B-B14F-4D97-AF65-F5344CB8AC3E}">
        <p14:creationId xmlns:p14="http://schemas.microsoft.com/office/powerpoint/2010/main" val="3669137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6B3829B-73FF-4AAB-95B6-292BE747EC3C}" type="slidenum">
              <a:rPr lang="tr-TR" smtClean="0"/>
              <a:t>‹#›</a:t>
            </a:fld>
            <a:endParaRPr lang="tr-TR"/>
          </a:p>
        </p:txBody>
      </p:sp>
    </p:spTree>
    <p:extLst>
      <p:ext uri="{BB962C8B-B14F-4D97-AF65-F5344CB8AC3E}">
        <p14:creationId xmlns:p14="http://schemas.microsoft.com/office/powerpoint/2010/main" val="438292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6B3829B-73FF-4AAB-95B6-292BE747EC3C}" type="slidenum">
              <a:rPr lang="tr-TR" smtClean="0"/>
              <a:t>‹#›</a:t>
            </a:fld>
            <a:endParaRPr lang="tr-TR"/>
          </a:p>
        </p:txBody>
      </p:sp>
    </p:spTree>
    <p:extLst>
      <p:ext uri="{BB962C8B-B14F-4D97-AF65-F5344CB8AC3E}">
        <p14:creationId xmlns:p14="http://schemas.microsoft.com/office/powerpoint/2010/main" val="2598696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475D864-266E-434F-93FA-5333E71C1C85}" type="slidenum">
              <a:rPr lang="tr-TR" smtClean="0"/>
              <a:t>‹#›</a:t>
            </a:fld>
            <a:endParaRPr lang="tr-TR"/>
          </a:p>
        </p:txBody>
      </p:sp>
    </p:spTree>
    <p:extLst>
      <p:ext uri="{BB962C8B-B14F-4D97-AF65-F5344CB8AC3E}">
        <p14:creationId xmlns:p14="http://schemas.microsoft.com/office/powerpoint/2010/main" val="1187778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475D864-266E-434F-93FA-5333E71C1C85}" type="slidenum">
              <a:rPr lang="tr-TR" smtClean="0"/>
              <a:t>‹#›</a:t>
            </a:fld>
            <a:endParaRPr lang="tr-TR"/>
          </a:p>
        </p:txBody>
      </p:sp>
    </p:spTree>
    <p:extLst>
      <p:ext uri="{BB962C8B-B14F-4D97-AF65-F5344CB8AC3E}">
        <p14:creationId xmlns:p14="http://schemas.microsoft.com/office/powerpoint/2010/main" val="649537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475D864-266E-434F-93FA-5333E71C1C85}" type="slidenum">
              <a:rPr lang="tr-TR" smtClean="0"/>
              <a:t>‹#›</a:t>
            </a:fld>
            <a:endParaRPr lang="tr-TR"/>
          </a:p>
        </p:txBody>
      </p:sp>
    </p:spTree>
    <p:extLst>
      <p:ext uri="{BB962C8B-B14F-4D97-AF65-F5344CB8AC3E}">
        <p14:creationId xmlns:p14="http://schemas.microsoft.com/office/powerpoint/2010/main" val="2958514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475D864-266E-434F-93FA-5333E71C1C85}" type="slidenum">
              <a:rPr lang="tr-TR" smtClean="0"/>
              <a:t>‹#›</a:t>
            </a:fld>
            <a:endParaRPr lang="tr-TR"/>
          </a:p>
        </p:txBody>
      </p:sp>
    </p:spTree>
    <p:extLst>
      <p:ext uri="{BB962C8B-B14F-4D97-AF65-F5344CB8AC3E}">
        <p14:creationId xmlns:p14="http://schemas.microsoft.com/office/powerpoint/2010/main" val="2567769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Özel Düzen">
    <p:bg>
      <p:bgPr>
        <a:pattFill prst="smConfetti">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25" name="object 6"/>
          <p:cNvPicPr/>
          <p:nvPr userDrawn="1"/>
        </p:nvPicPr>
        <p:blipFill rotWithShape="1">
          <a:blip r:embed="rId2" cstate="print"/>
          <a:srcRect l="89789" t="-51269" b="-1"/>
          <a:stretch/>
        </p:blipFill>
        <p:spPr>
          <a:xfrm>
            <a:off x="11087526" y="-102112"/>
            <a:ext cx="971675" cy="656935"/>
          </a:xfrm>
          <a:prstGeom prst="rect">
            <a:avLst/>
          </a:prstGeom>
        </p:spPr>
      </p:pic>
      <p:pic>
        <p:nvPicPr>
          <p:cNvPr id="22" name="Resim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99" y="-28721"/>
            <a:ext cx="12239998" cy="6886721"/>
          </a:xfrm>
          <a:prstGeom prst="rect">
            <a:avLst/>
          </a:prstGeom>
        </p:spPr>
      </p:pic>
      <p:pic>
        <p:nvPicPr>
          <p:cNvPr id="5" name="Picture 2" descr="C:\Users\hddoga06\Desktop\EY_kurumsal_kimlik_2024\b_baskisal\2_diger_uygulamalar\11_power_point_sunum_formati\jpeg\tr_logo_yatay_beyaz.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711547" y="3630196"/>
            <a:ext cx="2768906" cy="722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74818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D475D864-266E-434F-93FA-5333E71C1C85}" type="slidenum">
              <a:rPr lang="tr-TR" smtClean="0"/>
              <a:t>‹#›</a:t>
            </a:fld>
            <a:endParaRPr lang="tr-TR"/>
          </a:p>
        </p:txBody>
      </p:sp>
    </p:spTree>
    <p:extLst>
      <p:ext uri="{BB962C8B-B14F-4D97-AF65-F5344CB8AC3E}">
        <p14:creationId xmlns:p14="http://schemas.microsoft.com/office/powerpoint/2010/main" val="64658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D475D864-266E-434F-93FA-5333E71C1C85}" type="slidenum">
              <a:rPr lang="tr-TR" smtClean="0"/>
              <a:t>‹#›</a:t>
            </a:fld>
            <a:endParaRPr lang="tr-TR"/>
          </a:p>
        </p:txBody>
      </p:sp>
    </p:spTree>
    <p:extLst>
      <p:ext uri="{BB962C8B-B14F-4D97-AF65-F5344CB8AC3E}">
        <p14:creationId xmlns:p14="http://schemas.microsoft.com/office/powerpoint/2010/main" val="3534545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D475D864-266E-434F-93FA-5333E71C1C85}" type="slidenum">
              <a:rPr lang="tr-TR" smtClean="0"/>
              <a:t>‹#›</a:t>
            </a:fld>
            <a:endParaRPr lang="tr-TR"/>
          </a:p>
        </p:txBody>
      </p:sp>
    </p:spTree>
    <p:extLst>
      <p:ext uri="{BB962C8B-B14F-4D97-AF65-F5344CB8AC3E}">
        <p14:creationId xmlns:p14="http://schemas.microsoft.com/office/powerpoint/2010/main" val="3611770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475D864-266E-434F-93FA-5333E71C1C85}" type="slidenum">
              <a:rPr lang="tr-TR" smtClean="0"/>
              <a:t>‹#›</a:t>
            </a:fld>
            <a:endParaRPr lang="tr-TR"/>
          </a:p>
        </p:txBody>
      </p:sp>
    </p:spTree>
    <p:extLst>
      <p:ext uri="{BB962C8B-B14F-4D97-AF65-F5344CB8AC3E}">
        <p14:creationId xmlns:p14="http://schemas.microsoft.com/office/powerpoint/2010/main" val="1011835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475D864-266E-434F-93FA-5333E71C1C85}" type="slidenum">
              <a:rPr lang="tr-TR" smtClean="0"/>
              <a:t>‹#›</a:t>
            </a:fld>
            <a:endParaRPr lang="tr-TR"/>
          </a:p>
        </p:txBody>
      </p:sp>
    </p:spTree>
    <p:extLst>
      <p:ext uri="{BB962C8B-B14F-4D97-AF65-F5344CB8AC3E}">
        <p14:creationId xmlns:p14="http://schemas.microsoft.com/office/powerpoint/2010/main" val="3212029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475D864-266E-434F-93FA-5333E71C1C85}" type="slidenum">
              <a:rPr lang="tr-TR" smtClean="0"/>
              <a:t>‹#›</a:t>
            </a:fld>
            <a:endParaRPr lang="tr-TR"/>
          </a:p>
        </p:txBody>
      </p:sp>
    </p:spTree>
    <p:extLst>
      <p:ext uri="{BB962C8B-B14F-4D97-AF65-F5344CB8AC3E}">
        <p14:creationId xmlns:p14="http://schemas.microsoft.com/office/powerpoint/2010/main" val="27499150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475D864-266E-434F-93FA-5333E71C1C85}" type="slidenum">
              <a:rPr lang="tr-TR" smtClean="0"/>
              <a:t>‹#›</a:t>
            </a:fld>
            <a:endParaRPr lang="tr-TR"/>
          </a:p>
        </p:txBody>
      </p:sp>
    </p:spTree>
    <p:extLst>
      <p:ext uri="{BB962C8B-B14F-4D97-AF65-F5344CB8AC3E}">
        <p14:creationId xmlns:p14="http://schemas.microsoft.com/office/powerpoint/2010/main" val="4031682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851440-0206-CF7D-3435-05D366FDF6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4BF7603-1AEF-D29E-B2C8-DFF66C1BBE6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5F4F9DE9-E54C-D58C-2CA0-6A9842068A14}"/>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30DF248D-237E-2140-618F-C773B5859450}"/>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8A5AE284-C305-EDFC-9FF1-A207CC1AD04C}"/>
              </a:ext>
            </a:extLst>
          </p:cNvPr>
          <p:cNvSpPr>
            <a:spLocks noGrp="1"/>
          </p:cNvSpPr>
          <p:nvPr>
            <p:ph type="sldNum" sz="quarter" idx="12"/>
          </p:nvPr>
        </p:nvSpPr>
        <p:spPr>
          <a:xfrm>
            <a:off x="9299812" y="6342702"/>
            <a:ext cx="2743200" cy="365125"/>
          </a:xfrm>
          <a:prstGeom prst="rect">
            <a:avLst/>
          </a:prstGeom>
        </p:spPr>
        <p:txBody>
          <a:bodyPr/>
          <a:lstStyle/>
          <a:p>
            <a:fld id="{93C588CB-7FDA-482E-A703-E0A52C504587}" type="slidenum">
              <a:rPr lang="tr-TR" smtClean="0"/>
              <a:t>‹#›</a:t>
            </a:fld>
            <a:endParaRPr lang="tr-TR"/>
          </a:p>
        </p:txBody>
      </p:sp>
    </p:spTree>
    <p:extLst>
      <p:ext uri="{BB962C8B-B14F-4D97-AF65-F5344CB8AC3E}">
        <p14:creationId xmlns:p14="http://schemas.microsoft.com/office/powerpoint/2010/main" val="24029621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F7DB92-7BD6-BA85-656B-C1C1C1142741}"/>
              </a:ext>
            </a:extLst>
          </p:cNvPr>
          <p:cNvSpPr>
            <a:spLocks noGrp="1"/>
          </p:cNvSpPr>
          <p:nvPr>
            <p:ph type="title"/>
          </p:nvPr>
        </p:nvSpPr>
        <p:spPr>
          <a:xfrm>
            <a:off x="838200" y="1044054"/>
            <a:ext cx="10515600" cy="530628"/>
          </a:xfrm>
          <a:prstGeom prst="rect">
            <a:avLst/>
          </a:prstGeom>
        </p:spPr>
        <p:txBody>
          <a:bodyPr/>
          <a:lstStyle/>
          <a:p>
            <a:r>
              <a:rPr lang="tr-TR" dirty="0"/>
              <a:t>Asıl başlık stilini düzenlemek için tıklayın</a:t>
            </a:r>
          </a:p>
        </p:txBody>
      </p:sp>
      <p:sp>
        <p:nvSpPr>
          <p:cNvPr id="3" name="İçerik Yer Tutucusu 2">
            <a:extLst>
              <a:ext uri="{FF2B5EF4-FFF2-40B4-BE49-F238E27FC236}">
                <a16:creationId xmlns:a16="http://schemas.microsoft.com/office/drawing/2014/main" id="{62E1650F-32DB-C881-FA1F-26232343C0A2}"/>
              </a:ext>
            </a:extLst>
          </p:cNvPr>
          <p:cNvSpPr>
            <a:spLocks noGrp="1"/>
          </p:cNvSpPr>
          <p:nvPr>
            <p:ph idx="1"/>
          </p:nvPr>
        </p:nvSpPr>
        <p:spPr>
          <a:xfrm>
            <a:off x="838200" y="1825625"/>
            <a:ext cx="10515600" cy="435133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9482EE0-FDFD-9CCE-C5EA-6771F14D0603}"/>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A56AB9BB-33FF-FDDD-89FA-B300624BFA26}"/>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4EEDE194-DC59-1793-4BD5-50887EA2ACC7}"/>
              </a:ext>
            </a:extLst>
          </p:cNvPr>
          <p:cNvSpPr>
            <a:spLocks noGrp="1"/>
          </p:cNvSpPr>
          <p:nvPr>
            <p:ph type="sldNum" sz="quarter" idx="12"/>
          </p:nvPr>
        </p:nvSpPr>
        <p:spPr>
          <a:xfrm>
            <a:off x="9299812" y="6342702"/>
            <a:ext cx="2743200" cy="365125"/>
          </a:xfrm>
          <a:prstGeom prst="rect">
            <a:avLst/>
          </a:prstGeom>
        </p:spPr>
        <p:txBody>
          <a:bodyPr/>
          <a:lstStyle/>
          <a:p>
            <a:fld id="{93C588CB-7FDA-482E-A703-E0A52C504587}" type="slidenum">
              <a:rPr lang="tr-TR" smtClean="0"/>
              <a:t>‹#›</a:t>
            </a:fld>
            <a:endParaRPr lang="tr-TR"/>
          </a:p>
        </p:txBody>
      </p:sp>
    </p:spTree>
    <p:extLst>
      <p:ext uri="{BB962C8B-B14F-4D97-AF65-F5344CB8AC3E}">
        <p14:creationId xmlns:p14="http://schemas.microsoft.com/office/powerpoint/2010/main" val="10387258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6F1DD7-2263-386D-BD2F-4781812B9E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8D4C22BD-0387-20E8-3A9C-97CC8DA3029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2312815C-8DE0-FC39-A594-8E03B39382DF}"/>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09D4D493-26A7-BF23-6D7E-4B334DC808F2}"/>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5B5FBE82-F4D7-B22F-3712-EA134FDFF329}"/>
              </a:ext>
            </a:extLst>
          </p:cNvPr>
          <p:cNvSpPr>
            <a:spLocks noGrp="1"/>
          </p:cNvSpPr>
          <p:nvPr>
            <p:ph type="sldNum" sz="quarter" idx="12"/>
          </p:nvPr>
        </p:nvSpPr>
        <p:spPr>
          <a:xfrm>
            <a:off x="9299812" y="6342702"/>
            <a:ext cx="2743200" cy="365125"/>
          </a:xfrm>
          <a:prstGeom prst="rect">
            <a:avLst/>
          </a:prstGeom>
        </p:spPr>
        <p:txBody>
          <a:bodyPr/>
          <a:lstStyle/>
          <a:p>
            <a:fld id="{93C588CB-7FDA-482E-A703-E0A52C504587}" type="slidenum">
              <a:rPr lang="tr-TR" smtClean="0"/>
              <a:t>‹#›</a:t>
            </a:fld>
            <a:endParaRPr lang="tr-TR"/>
          </a:p>
        </p:txBody>
      </p:sp>
    </p:spTree>
    <p:extLst>
      <p:ext uri="{BB962C8B-B14F-4D97-AF65-F5344CB8AC3E}">
        <p14:creationId xmlns:p14="http://schemas.microsoft.com/office/powerpoint/2010/main" val="1774133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277D8B-E1C6-BF31-3D46-AC332042F258}"/>
              </a:ext>
            </a:extLst>
          </p:cNvPr>
          <p:cNvSpPr>
            <a:spLocks noGrp="1"/>
          </p:cNvSpPr>
          <p:nvPr>
            <p:ph type="title"/>
          </p:nvPr>
        </p:nvSpPr>
        <p:spPr>
          <a:xfrm>
            <a:off x="838200" y="365125"/>
            <a:ext cx="10515600" cy="1325563"/>
          </a:xfrm>
          <a:prstGeom prst="rect">
            <a:avLst/>
          </a:prstGeom>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012BB65-7A1D-E591-A9FC-6DE531C4343D}"/>
              </a:ext>
            </a:extLst>
          </p:cNvPr>
          <p:cNvSpPr>
            <a:spLocks noGrp="1"/>
          </p:cNvSpPr>
          <p:nvPr>
            <p:ph sz="half" idx="1"/>
          </p:nvPr>
        </p:nvSpPr>
        <p:spPr>
          <a:xfrm>
            <a:off x="838200" y="1825625"/>
            <a:ext cx="5181600" cy="435133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EB70B0B-1D96-AF6A-9CD0-F2BB85F79604}"/>
              </a:ext>
            </a:extLst>
          </p:cNvPr>
          <p:cNvSpPr>
            <a:spLocks noGrp="1"/>
          </p:cNvSpPr>
          <p:nvPr>
            <p:ph sz="half" idx="2"/>
          </p:nvPr>
        </p:nvSpPr>
        <p:spPr>
          <a:xfrm>
            <a:off x="6172200" y="1825625"/>
            <a:ext cx="5181600" cy="435133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E55CBB5-957C-4E06-82FD-35F6C1896416}"/>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E2E1333C-8FE1-167D-333C-73F5962E9E6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4C8698B6-0061-8694-22BE-B31083FF0E5F}"/>
              </a:ext>
            </a:extLst>
          </p:cNvPr>
          <p:cNvSpPr>
            <a:spLocks noGrp="1"/>
          </p:cNvSpPr>
          <p:nvPr>
            <p:ph type="sldNum" sz="quarter" idx="12"/>
          </p:nvPr>
        </p:nvSpPr>
        <p:spPr>
          <a:xfrm>
            <a:off x="9299812" y="6342702"/>
            <a:ext cx="2743200" cy="365125"/>
          </a:xfrm>
          <a:prstGeom prst="rect">
            <a:avLst/>
          </a:prstGeom>
        </p:spPr>
        <p:txBody>
          <a:bodyPr/>
          <a:lstStyle/>
          <a:p>
            <a:fld id="{93C588CB-7FDA-482E-A703-E0A52C504587}" type="slidenum">
              <a:rPr lang="tr-TR" smtClean="0"/>
              <a:t>‹#›</a:t>
            </a:fld>
            <a:endParaRPr lang="tr-TR"/>
          </a:p>
        </p:txBody>
      </p:sp>
    </p:spTree>
    <p:extLst>
      <p:ext uri="{BB962C8B-B14F-4D97-AF65-F5344CB8AC3E}">
        <p14:creationId xmlns:p14="http://schemas.microsoft.com/office/powerpoint/2010/main" val="3397372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E0DA7C-7C3A-990C-8F0F-46F2BE912107}"/>
              </a:ext>
            </a:extLst>
          </p:cNvPr>
          <p:cNvSpPr>
            <a:spLocks noGrp="1"/>
          </p:cNvSpPr>
          <p:nvPr>
            <p:ph type="title"/>
          </p:nvPr>
        </p:nvSpPr>
        <p:spPr>
          <a:xfrm>
            <a:off x="839788" y="365125"/>
            <a:ext cx="10515600" cy="1325563"/>
          </a:xfrm>
          <a:prstGeom prst="rect">
            <a:avLst/>
          </a:prstGeo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B9B8252-BB26-C124-9819-FC59B5054B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7A4DB6EF-5B6E-1919-D88A-935936320F23}"/>
              </a:ext>
            </a:extLst>
          </p:cNvPr>
          <p:cNvSpPr>
            <a:spLocks noGrp="1"/>
          </p:cNvSpPr>
          <p:nvPr>
            <p:ph sz="half" idx="2"/>
          </p:nvPr>
        </p:nvSpPr>
        <p:spPr>
          <a:xfrm>
            <a:off x="839788" y="2505075"/>
            <a:ext cx="5157787"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087C30CF-CC2B-2DE6-EC02-691930BBD0F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6E3A588-AA9D-1B6E-8D6C-0FB017E86F39}"/>
              </a:ext>
            </a:extLst>
          </p:cNvPr>
          <p:cNvSpPr>
            <a:spLocks noGrp="1"/>
          </p:cNvSpPr>
          <p:nvPr>
            <p:ph sz="quarter" idx="4"/>
          </p:nvPr>
        </p:nvSpPr>
        <p:spPr>
          <a:xfrm>
            <a:off x="6172200" y="2505075"/>
            <a:ext cx="5183188"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E949AE2F-03E8-71A7-CA3E-1D6CAC2B0D6B}"/>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8" name="Alt Bilgi Yer Tutucusu 7">
            <a:extLst>
              <a:ext uri="{FF2B5EF4-FFF2-40B4-BE49-F238E27FC236}">
                <a16:creationId xmlns:a16="http://schemas.microsoft.com/office/drawing/2014/main" id="{9AD43FF6-BEFC-8B47-0989-00051128190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9" name="Slayt Numarası Yer Tutucusu 8">
            <a:extLst>
              <a:ext uri="{FF2B5EF4-FFF2-40B4-BE49-F238E27FC236}">
                <a16:creationId xmlns:a16="http://schemas.microsoft.com/office/drawing/2014/main" id="{96803C47-CE68-98D5-E6BD-E4C7E4C2AF54}"/>
              </a:ext>
            </a:extLst>
          </p:cNvPr>
          <p:cNvSpPr>
            <a:spLocks noGrp="1"/>
          </p:cNvSpPr>
          <p:nvPr>
            <p:ph type="sldNum" sz="quarter" idx="12"/>
          </p:nvPr>
        </p:nvSpPr>
        <p:spPr>
          <a:xfrm>
            <a:off x="9299812" y="6342702"/>
            <a:ext cx="2743200" cy="365125"/>
          </a:xfrm>
          <a:prstGeom prst="rect">
            <a:avLst/>
          </a:prstGeom>
        </p:spPr>
        <p:txBody>
          <a:bodyPr/>
          <a:lstStyle/>
          <a:p>
            <a:fld id="{93C588CB-7FDA-482E-A703-E0A52C504587}" type="slidenum">
              <a:rPr lang="tr-TR" smtClean="0"/>
              <a:t>‹#›</a:t>
            </a:fld>
            <a:endParaRPr lang="tr-TR"/>
          </a:p>
        </p:txBody>
      </p:sp>
    </p:spTree>
    <p:extLst>
      <p:ext uri="{BB962C8B-B14F-4D97-AF65-F5344CB8AC3E}">
        <p14:creationId xmlns:p14="http://schemas.microsoft.com/office/powerpoint/2010/main" val="2444221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B8F27F-CFA2-504E-5274-FDD99C485184}"/>
              </a:ext>
            </a:extLst>
          </p:cNvPr>
          <p:cNvSpPr>
            <a:spLocks noGrp="1"/>
          </p:cNvSpPr>
          <p:nvPr>
            <p:ph type="title"/>
          </p:nvPr>
        </p:nvSpPr>
        <p:spPr>
          <a:xfrm>
            <a:off x="838200" y="365125"/>
            <a:ext cx="10515600" cy="1325563"/>
          </a:xfrm>
          <a:prstGeom prst="rect">
            <a:avLst/>
          </a:prstGeom>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80114EEA-E9D6-8EAE-74EC-1ACC95DCC3D3}"/>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4" name="Alt Bilgi Yer Tutucusu 3">
            <a:extLst>
              <a:ext uri="{FF2B5EF4-FFF2-40B4-BE49-F238E27FC236}">
                <a16:creationId xmlns:a16="http://schemas.microsoft.com/office/drawing/2014/main" id="{752CE739-CE33-EAE3-6561-15AA62C224F9}"/>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5" name="Slayt Numarası Yer Tutucusu 4">
            <a:extLst>
              <a:ext uri="{FF2B5EF4-FFF2-40B4-BE49-F238E27FC236}">
                <a16:creationId xmlns:a16="http://schemas.microsoft.com/office/drawing/2014/main" id="{29792F15-AB8B-C07C-267A-A21815C7196D}"/>
              </a:ext>
            </a:extLst>
          </p:cNvPr>
          <p:cNvSpPr>
            <a:spLocks noGrp="1"/>
          </p:cNvSpPr>
          <p:nvPr>
            <p:ph type="sldNum" sz="quarter" idx="12"/>
          </p:nvPr>
        </p:nvSpPr>
        <p:spPr>
          <a:xfrm>
            <a:off x="9299812" y="6342702"/>
            <a:ext cx="2743200" cy="365125"/>
          </a:xfrm>
          <a:prstGeom prst="rect">
            <a:avLst/>
          </a:prstGeom>
        </p:spPr>
        <p:txBody>
          <a:bodyPr/>
          <a:lstStyle/>
          <a:p>
            <a:fld id="{93C588CB-7FDA-482E-A703-E0A52C504587}" type="slidenum">
              <a:rPr lang="tr-TR" smtClean="0"/>
              <a:t>‹#›</a:t>
            </a:fld>
            <a:endParaRPr lang="tr-TR"/>
          </a:p>
        </p:txBody>
      </p:sp>
    </p:spTree>
    <p:extLst>
      <p:ext uri="{BB962C8B-B14F-4D97-AF65-F5344CB8AC3E}">
        <p14:creationId xmlns:p14="http://schemas.microsoft.com/office/powerpoint/2010/main" val="4167629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20">
          <a:fgClr>
            <a:schemeClr val="bg1">
              <a:lumMod val="95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07871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98" r:id="rId3"/>
    <p:sldLayoutId id="2147483662" r:id="rId4"/>
    <p:sldLayoutId id="2147483661"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3829B-73FF-4AAB-95B6-292BE747EC3C}" type="slidenum">
              <a:rPr lang="tr-TR" smtClean="0"/>
              <a:t>‹#›</a:t>
            </a:fld>
            <a:endParaRPr lang="tr-TR"/>
          </a:p>
        </p:txBody>
      </p:sp>
    </p:spTree>
    <p:extLst>
      <p:ext uri="{BB962C8B-B14F-4D97-AF65-F5344CB8AC3E}">
        <p14:creationId xmlns:p14="http://schemas.microsoft.com/office/powerpoint/2010/main" val="39233757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pct20">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5D864-266E-434F-93FA-5333E71C1C85}" type="slidenum">
              <a:rPr lang="tr-TR" smtClean="0"/>
              <a:t>‹#›</a:t>
            </a:fld>
            <a:endParaRPr lang="tr-TR"/>
          </a:p>
        </p:txBody>
      </p:sp>
    </p:spTree>
    <p:extLst>
      <p:ext uri="{BB962C8B-B14F-4D97-AF65-F5344CB8AC3E}">
        <p14:creationId xmlns:p14="http://schemas.microsoft.com/office/powerpoint/2010/main" val="37495649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9.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9.sv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2.sv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4.sv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5.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20">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92" name="Metin kutusu 91"/>
          <p:cNvSpPr txBox="1"/>
          <p:nvPr/>
        </p:nvSpPr>
        <p:spPr>
          <a:xfrm>
            <a:off x="2148674" y="4537653"/>
            <a:ext cx="7894652" cy="1446550"/>
          </a:xfrm>
          <a:prstGeom prst="rect">
            <a:avLst/>
          </a:prstGeom>
          <a:noFill/>
        </p:spPr>
        <p:txBody>
          <a:bodyPr wrap="square" rtlCol="0" anchor="ctr">
            <a:spAutoFit/>
          </a:bodyPr>
          <a:lstStyle/>
          <a:p>
            <a:pPr algn="ctr"/>
            <a:r>
              <a:rPr lang="tr-TR" sz="4400" b="1" dirty="0">
                <a:solidFill>
                  <a:schemeClr val="bg1"/>
                </a:solidFill>
              </a:rPr>
              <a:t>e-Sınav Uygulama ve İzleme Sorumlusu Kursu</a:t>
            </a:r>
          </a:p>
        </p:txBody>
      </p:sp>
    </p:spTree>
    <p:extLst>
      <p:ext uri="{BB962C8B-B14F-4D97-AF65-F5344CB8AC3E}">
        <p14:creationId xmlns:p14="http://schemas.microsoft.com/office/powerpoint/2010/main" val="490149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32"/>
          <p:cNvSpPr txBox="1">
            <a:spLocks/>
          </p:cNvSpPr>
          <p:nvPr/>
        </p:nvSpPr>
        <p:spPr>
          <a:xfrm>
            <a:off x="1821438" y="500749"/>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dirty="0" smtClean="0">
                <a:solidFill>
                  <a:srgbClr val="595959"/>
                </a:solidFill>
                <a:latin typeface="Times New Roman" panose="02020603050405020304" pitchFamily="18" charset="0"/>
                <a:cs typeface="Times New Roman" panose="02020603050405020304" pitchFamily="18" charset="0"/>
              </a:rPr>
              <a:t>e-Sınav Görevlendirmeleri Hakkında</a:t>
            </a:r>
            <a:endParaRPr lang="tr-TR" dirty="0">
              <a:solidFill>
                <a:srgbClr val="595959"/>
              </a:solidFill>
              <a:latin typeface="Times New Roman" panose="02020603050405020304" pitchFamily="18" charset="0"/>
              <a:cs typeface="Times New Roman" panose="02020603050405020304" pitchFamily="18" charset="0"/>
            </a:endParaRPr>
          </a:p>
        </p:txBody>
      </p:sp>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pic>
        <p:nvPicPr>
          <p:cNvPr id="17" name="Resi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053" y="1598713"/>
            <a:ext cx="5586373" cy="1080000"/>
          </a:xfrm>
          <a:prstGeom prst="rect">
            <a:avLst/>
          </a:prstGeom>
          <a:effectLst>
            <a:glow rad="101600">
              <a:schemeClr val="bg1">
                <a:lumMod val="85000"/>
                <a:alpha val="60000"/>
              </a:schemeClr>
            </a:glow>
          </a:effectLst>
        </p:spPr>
      </p:pic>
      <p:sp>
        <p:nvSpPr>
          <p:cNvPr id="18" name="Metin kutusu 17"/>
          <p:cNvSpPr txBox="1"/>
          <p:nvPr/>
        </p:nvSpPr>
        <p:spPr>
          <a:xfrm>
            <a:off x="7636581" y="1796864"/>
            <a:ext cx="4354910" cy="369332"/>
          </a:xfrm>
          <a:prstGeom prst="rect">
            <a:avLst/>
          </a:prstGeom>
          <a:noFill/>
          <a:effectLst>
            <a:glow rad="101600">
              <a:schemeClr val="bg1">
                <a:lumMod val="85000"/>
                <a:alpha val="60000"/>
              </a:schemeClr>
            </a:glow>
          </a:effectLst>
        </p:spPr>
        <p:txBody>
          <a:bodyPr wrap="none" rtlCol="0">
            <a:spAutoFit/>
          </a:bodyPr>
          <a:lstStyle/>
          <a:p>
            <a:r>
              <a:rPr lang="sv-SE" dirty="0"/>
              <a:t>Bir hafta içerisinde en fazla 1 görev alınabilir.</a:t>
            </a:r>
          </a:p>
        </p:txBody>
      </p:sp>
      <p:pic>
        <p:nvPicPr>
          <p:cNvPr id="19" name="Resim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0055" y="4450058"/>
            <a:ext cx="5586371" cy="1080000"/>
          </a:xfrm>
          <a:prstGeom prst="rect">
            <a:avLst/>
          </a:prstGeom>
          <a:effectLst>
            <a:glow rad="101600">
              <a:schemeClr val="bg1">
                <a:lumMod val="85000"/>
                <a:alpha val="60000"/>
              </a:schemeClr>
            </a:glow>
          </a:effectLst>
        </p:spPr>
      </p:pic>
      <p:sp>
        <p:nvSpPr>
          <p:cNvPr id="20" name="Metin kutusu 19"/>
          <p:cNvSpPr txBox="1"/>
          <p:nvPr/>
        </p:nvSpPr>
        <p:spPr>
          <a:xfrm>
            <a:off x="6471449" y="1665444"/>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smtClean="0">
                <a:solidFill>
                  <a:schemeClr val="bg1"/>
                </a:solidFill>
              </a:rPr>
              <a:t>2</a:t>
            </a:r>
            <a:endParaRPr lang="tr-TR" sz="4400" b="1" dirty="0">
              <a:solidFill>
                <a:schemeClr val="bg1"/>
              </a:solidFill>
            </a:endParaRPr>
          </a:p>
        </p:txBody>
      </p:sp>
      <p:sp>
        <p:nvSpPr>
          <p:cNvPr id="21" name="Metin kutusu 20"/>
          <p:cNvSpPr txBox="1"/>
          <p:nvPr/>
        </p:nvSpPr>
        <p:spPr>
          <a:xfrm>
            <a:off x="6459310" y="4527992"/>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smtClean="0">
                <a:solidFill>
                  <a:schemeClr val="bg1"/>
                </a:solidFill>
              </a:rPr>
              <a:t>4</a:t>
            </a:r>
            <a:endParaRPr lang="tr-TR" sz="4400" b="1" dirty="0">
              <a:solidFill>
                <a:schemeClr val="bg1"/>
              </a:solidFill>
            </a:endParaRPr>
          </a:p>
        </p:txBody>
      </p:sp>
      <p:pic>
        <p:nvPicPr>
          <p:cNvPr id="22" name="Resim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501" y="1598713"/>
            <a:ext cx="5586373" cy="1080000"/>
          </a:xfrm>
          <a:prstGeom prst="rect">
            <a:avLst/>
          </a:prstGeom>
          <a:effectLst>
            <a:glow rad="101600">
              <a:schemeClr val="bg1">
                <a:lumMod val="85000"/>
                <a:alpha val="60000"/>
              </a:schemeClr>
            </a:glow>
          </a:effectLst>
        </p:spPr>
      </p:pic>
      <p:sp>
        <p:nvSpPr>
          <p:cNvPr id="23" name="Metin kutusu 22"/>
          <p:cNvSpPr txBox="1"/>
          <p:nvPr/>
        </p:nvSpPr>
        <p:spPr>
          <a:xfrm>
            <a:off x="1706519" y="1823571"/>
            <a:ext cx="3694345" cy="646331"/>
          </a:xfrm>
          <a:prstGeom prst="rect">
            <a:avLst/>
          </a:prstGeom>
          <a:noFill/>
          <a:effectLst>
            <a:glow rad="101600">
              <a:schemeClr val="bg1">
                <a:lumMod val="85000"/>
                <a:alpha val="60000"/>
              </a:schemeClr>
            </a:glow>
          </a:effectLst>
        </p:spPr>
        <p:txBody>
          <a:bodyPr wrap="none" rtlCol="0">
            <a:spAutoFit/>
          </a:bodyPr>
          <a:lstStyle/>
          <a:p>
            <a:pPr algn="just"/>
            <a:r>
              <a:rPr lang="en-US" spc="26" dirty="0" err="1">
                <a:solidFill>
                  <a:srgbClr val="000000"/>
                </a:solidFill>
              </a:rPr>
              <a:t>Hizmetli</a:t>
            </a:r>
            <a:r>
              <a:rPr lang="en-US" spc="26" dirty="0">
                <a:solidFill>
                  <a:srgbClr val="000000"/>
                </a:solidFill>
              </a:rPr>
              <a:t> </a:t>
            </a:r>
            <a:r>
              <a:rPr lang="en-US" spc="26" dirty="0" err="1">
                <a:solidFill>
                  <a:srgbClr val="000000"/>
                </a:solidFill>
              </a:rPr>
              <a:t>hariç</a:t>
            </a:r>
            <a:r>
              <a:rPr lang="en-US" spc="26" dirty="0">
                <a:solidFill>
                  <a:srgbClr val="000000"/>
                </a:solidFill>
              </a:rPr>
              <a:t> </a:t>
            </a:r>
            <a:r>
              <a:rPr lang="en-US" spc="26" dirty="0" err="1">
                <a:solidFill>
                  <a:srgbClr val="000000"/>
                </a:solidFill>
              </a:rPr>
              <a:t>tüm</a:t>
            </a:r>
            <a:r>
              <a:rPr lang="en-US" spc="26" dirty="0">
                <a:solidFill>
                  <a:srgbClr val="000000"/>
                </a:solidFill>
              </a:rPr>
              <a:t> </a:t>
            </a:r>
            <a:r>
              <a:rPr lang="en-US" spc="26" dirty="0" err="1" smtClean="0">
                <a:solidFill>
                  <a:srgbClr val="000000"/>
                </a:solidFill>
              </a:rPr>
              <a:t>görevlendirmeler</a:t>
            </a:r>
            <a:endParaRPr lang="tr-TR" spc="26" dirty="0" smtClean="0">
              <a:solidFill>
                <a:srgbClr val="000000"/>
              </a:solidFill>
            </a:endParaRPr>
          </a:p>
          <a:p>
            <a:pPr algn="just"/>
            <a:r>
              <a:rPr lang="en-US" spc="26" dirty="0" smtClean="0">
                <a:solidFill>
                  <a:srgbClr val="000000"/>
                </a:solidFill>
              </a:rPr>
              <a:t>MEBBİS </a:t>
            </a:r>
            <a:r>
              <a:rPr lang="en-US" spc="26" dirty="0" err="1">
                <a:solidFill>
                  <a:srgbClr val="000000"/>
                </a:solidFill>
              </a:rPr>
              <a:t>üzerinden</a:t>
            </a:r>
            <a:r>
              <a:rPr lang="en-US" spc="26" dirty="0">
                <a:solidFill>
                  <a:srgbClr val="000000"/>
                </a:solidFill>
              </a:rPr>
              <a:t> </a:t>
            </a:r>
            <a:r>
              <a:rPr lang="en-US" spc="26" dirty="0" err="1" smtClean="0">
                <a:solidFill>
                  <a:srgbClr val="000000"/>
                </a:solidFill>
              </a:rPr>
              <a:t>yapılır</a:t>
            </a:r>
            <a:r>
              <a:rPr lang="tr-TR" spc="26" dirty="0" smtClean="0">
                <a:solidFill>
                  <a:srgbClr val="000000"/>
                </a:solidFill>
              </a:rPr>
              <a:t>.</a:t>
            </a:r>
            <a:endParaRPr lang="tr-TR" dirty="0"/>
          </a:p>
        </p:txBody>
      </p:sp>
      <p:pic>
        <p:nvPicPr>
          <p:cNvPr id="24" name="Resim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503" y="4450058"/>
            <a:ext cx="5586371" cy="1080000"/>
          </a:xfrm>
          <a:prstGeom prst="rect">
            <a:avLst/>
          </a:prstGeom>
          <a:effectLst>
            <a:glow rad="101600">
              <a:schemeClr val="bg1">
                <a:lumMod val="85000"/>
                <a:alpha val="60000"/>
              </a:schemeClr>
            </a:glow>
          </a:effectLst>
        </p:spPr>
      </p:pic>
      <p:sp>
        <p:nvSpPr>
          <p:cNvPr id="25" name="Metin kutusu 24"/>
          <p:cNvSpPr txBox="1"/>
          <p:nvPr/>
        </p:nvSpPr>
        <p:spPr>
          <a:xfrm>
            <a:off x="602403" y="1665150"/>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smtClean="0">
                <a:solidFill>
                  <a:schemeClr val="bg1"/>
                </a:solidFill>
              </a:rPr>
              <a:t>1</a:t>
            </a:r>
            <a:endParaRPr lang="tr-TR" sz="4400" b="1" dirty="0">
              <a:solidFill>
                <a:schemeClr val="bg1"/>
              </a:solidFill>
            </a:endParaRPr>
          </a:p>
        </p:txBody>
      </p:sp>
      <p:sp>
        <p:nvSpPr>
          <p:cNvPr id="39" name="Metin kutusu 38"/>
          <p:cNvSpPr txBox="1"/>
          <p:nvPr/>
        </p:nvSpPr>
        <p:spPr>
          <a:xfrm>
            <a:off x="648604" y="4563111"/>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a:solidFill>
                  <a:schemeClr val="bg1"/>
                </a:solidFill>
              </a:rPr>
              <a:t>5</a:t>
            </a:r>
          </a:p>
        </p:txBody>
      </p:sp>
      <p:sp>
        <p:nvSpPr>
          <p:cNvPr id="40" name="Metin kutusu 39"/>
          <p:cNvSpPr txBox="1"/>
          <p:nvPr/>
        </p:nvSpPr>
        <p:spPr>
          <a:xfrm>
            <a:off x="1706519" y="4639971"/>
            <a:ext cx="4287355" cy="369332"/>
          </a:xfrm>
          <a:prstGeom prst="rect">
            <a:avLst/>
          </a:prstGeom>
          <a:noFill/>
          <a:effectLst>
            <a:glow rad="101600">
              <a:schemeClr val="bg1">
                <a:lumMod val="85000"/>
                <a:alpha val="60000"/>
              </a:schemeClr>
            </a:glow>
          </a:effectLst>
        </p:spPr>
        <p:txBody>
          <a:bodyPr wrap="square" rtlCol="0">
            <a:spAutoFit/>
          </a:bodyPr>
          <a:lstStyle/>
          <a:p>
            <a:r>
              <a:rPr lang="tr-TR"/>
              <a:t>Resen görev isteği talebi yapılabilir.</a:t>
            </a:r>
            <a:endParaRPr lang="tr-TR" dirty="0"/>
          </a:p>
        </p:txBody>
      </p:sp>
      <p:sp>
        <p:nvSpPr>
          <p:cNvPr id="41" name="Dikdörtgen 40"/>
          <p:cNvSpPr/>
          <p:nvPr/>
        </p:nvSpPr>
        <p:spPr>
          <a:xfrm>
            <a:off x="7481977" y="4522865"/>
            <a:ext cx="4354449" cy="646331"/>
          </a:xfrm>
          <a:prstGeom prst="rect">
            <a:avLst/>
          </a:prstGeom>
          <a:effectLst>
            <a:glow rad="101600">
              <a:schemeClr val="bg1">
                <a:lumMod val="85000"/>
                <a:alpha val="60000"/>
              </a:schemeClr>
            </a:glow>
          </a:effectLst>
        </p:spPr>
        <p:txBody>
          <a:bodyPr wrap="square">
            <a:spAutoFit/>
          </a:bodyPr>
          <a:lstStyle/>
          <a:p>
            <a:r>
              <a:rPr lang="tr-TR" dirty="0"/>
              <a:t>Bir takvim yılı içerisinde en fazla 10 kez resen</a:t>
            </a:r>
          </a:p>
          <a:p>
            <a:r>
              <a:rPr lang="tr-TR" dirty="0"/>
              <a:t>görevlendirme yapılabilir.</a:t>
            </a:r>
          </a:p>
        </p:txBody>
      </p:sp>
    </p:spTree>
    <p:extLst>
      <p:ext uri="{BB962C8B-B14F-4D97-AF65-F5344CB8AC3E}">
        <p14:creationId xmlns:p14="http://schemas.microsoft.com/office/powerpoint/2010/main" val="60428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32"/>
          <p:cNvSpPr txBox="1">
            <a:spLocks/>
          </p:cNvSpPr>
          <p:nvPr/>
        </p:nvSpPr>
        <p:spPr>
          <a:xfrm>
            <a:off x="1821438" y="500749"/>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dirty="0" smtClean="0">
                <a:solidFill>
                  <a:srgbClr val="595959"/>
                </a:solidFill>
                <a:latin typeface="Times New Roman" panose="02020603050405020304" pitchFamily="18" charset="0"/>
                <a:cs typeface="Times New Roman" panose="02020603050405020304" pitchFamily="18" charset="0"/>
              </a:rPr>
              <a:t>e-Sınav Uygulama </a:t>
            </a:r>
            <a:r>
              <a:rPr lang="tr-TR" dirty="0">
                <a:solidFill>
                  <a:srgbClr val="595959"/>
                </a:solidFill>
                <a:latin typeface="Times New Roman" panose="02020603050405020304" pitchFamily="18" charset="0"/>
                <a:cs typeface="Times New Roman" panose="02020603050405020304" pitchFamily="18" charset="0"/>
              </a:rPr>
              <a:t>Modülü</a:t>
            </a:r>
          </a:p>
        </p:txBody>
      </p:sp>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6" name="Metin kutusu 25"/>
          <p:cNvSpPr txBox="1"/>
          <p:nvPr/>
        </p:nvSpPr>
        <p:spPr>
          <a:xfrm>
            <a:off x="1113581" y="2970328"/>
            <a:ext cx="5298225" cy="923330"/>
          </a:xfrm>
          <a:prstGeom prst="rect">
            <a:avLst/>
          </a:prstGeom>
          <a:noFill/>
        </p:spPr>
        <p:txBody>
          <a:bodyPr wrap="square" rtlCol="0">
            <a:spAutoFit/>
          </a:bodyPr>
          <a:lstStyle/>
          <a:p>
            <a:pPr algn="just">
              <a:spcBef>
                <a:spcPct val="0"/>
              </a:spcBef>
            </a:pPr>
            <a:r>
              <a:rPr lang="tr-TR" spc="30" dirty="0">
                <a:solidFill>
                  <a:srgbClr val="000000"/>
                </a:solidFill>
              </a:rPr>
              <a:t>e-Sınav salonlarında sınava katılan adaylara; ek süre verme, sınav bilgisayarını taşıma, sınav iptali ve benzeri iş ve işlemlerin yapıldığı ara yüzdür.</a:t>
            </a:r>
          </a:p>
        </p:txBody>
      </p:sp>
      <p:pic>
        <p:nvPicPr>
          <p:cNvPr id="27" name="Resim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0623" y="1535848"/>
            <a:ext cx="4717313" cy="3792291"/>
          </a:xfrm>
          <a:prstGeom prst="rect">
            <a:avLst/>
          </a:prstGeom>
        </p:spPr>
      </p:pic>
    </p:spTree>
    <p:extLst>
      <p:ext uri="{BB962C8B-B14F-4D97-AF65-F5344CB8AC3E}">
        <p14:creationId xmlns:p14="http://schemas.microsoft.com/office/powerpoint/2010/main" val="3510242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32"/>
          <p:cNvSpPr txBox="1">
            <a:spLocks/>
          </p:cNvSpPr>
          <p:nvPr/>
        </p:nvSpPr>
        <p:spPr>
          <a:xfrm>
            <a:off x="1821438" y="500749"/>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dirty="0" smtClean="0">
                <a:solidFill>
                  <a:srgbClr val="595959"/>
                </a:solidFill>
                <a:latin typeface="Times New Roman" panose="02020603050405020304" pitchFamily="18" charset="0"/>
                <a:cs typeface="Times New Roman" panose="02020603050405020304" pitchFamily="18" charset="0"/>
              </a:rPr>
              <a:t>e-Sınav Salon Başkanı</a:t>
            </a:r>
            <a:endParaRPr lang="tr-TR" dirty="0">
              <a:solidFill>
                <a:srgbClr val="595959"/>
              </a:solidFill>
              <a:latin typeface="Times New Roman" panose="02020603050405020304" pitchFamily="18" charset="0"/>
              <a:cs typeface="Times New Roman" panose="02020603050405020304" pitchFamily="18" charset="0"/>
            </a:endParaRPr>
          </a:p>
        </p:txBody>
      </p:sp>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7" name="Metin kutusu 6"/>
          <p:cNvSpPr txBox="1"/>
          <p:nvPr/>
        </p:nvSpPr>
        <p:spPr>
          <a:xfrm>
            <a:off x="1113581" y="2904919"/>
            <a:ext cx="5298225" cy="1200329"/>
          </a:xfrm>
          <a:prstGeom prst="rect">
            <a:avLst/>
          </a:prstGeom>
          <a:noFill/>
        </p:spPr>
        <p:txBody>
          <a:bodyPr wrap="square" rtlCol="0">
            <a:spAutoFit/>
          </a:bodyPr>
          <a:lstStyle/>
          <a:p>
            <a:pPr algn="just">
              <a:spcBef>
                <a:spcPct val="0"/>
              </a:spcBef>
            </a:pPr>
            <a:r>
              <a:rPr lang="tr-TR" spc="30" dirty="0">
                <a:solidFill>
                  <a:srgbClr val="000000"/>
                </a:solidFill>
              </a:rPr>
              <a:t>e-Sınav salonlarında yönetici bilgisayarında </a:t>
            </a:r>
            <a:r>
              <a:rPr lang="tr-TR" spc="30" dirty="0" smtClean="0">
                <a:solidFill>
                  <a:srgbClr val="000000"/>
                </a:solidFill>
              </a:rPr>
              <a:t>bulunan "e-Sınav </a:t>
            </a:r>
            <a:r>
              <a:rPr lang="tr-TR" spc="30" dirty="0">
                <a:solidFill>
                  <a:srgbClr val="000000"/>
                </a:solidFill>
              </a:rPr>
              <a:t>Uygulama Modülü" </a:t>
            </a:r>
            <a:r>
              <a:rPr lang="tr-TR" spc="30" dirty="0" err="1">
                <a:solidFill>
                  <a:srgbClr val="000000"/>
                </a:solidFill>
              </a:rPr>
              <a:t>arayüzü</a:t>
            </a:r>
            <a:r>
              <a:rPr lang="tr-TR" spc="30" dirty="0">
                <a:solidFill>
                  <a:srgbClr val="000000"/>
                </a:solidFill>
              </a:rPr>
              <a:t> üzerinden adaylar hakkında gerekli iş ve işlemleri yürütmek amacıyla görevlendirilen teknik </a:t>
            </a:r>
            <a:r>
              <a:rPr lang="tr-TR" spc="30" dirty="0" smtClean="0">
                <a:solidFill>
                  <a:srgbClr val="000000"/>
                </a:solidFill>
              </a:rPr>
              <a:t>personeldir.</a:t>
            </a:r>
            <a:endParaRPr lang="tr-TR" spc="30" dirty="0">
              <a:solidFill>
                <a:srgbClr val="000000"/>
              </a:solidFill>
            </a:endParaRP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8631" y="1845335"/>
            <a:ext cx="3861600" cy="3063759"/>
          </a:xfrm>
          <a:prstGeom prst="rect">
            <a:avLst/>
          </a:prstGeom>
        </p:spPr>
      </p:pic>
    </p:spTree>
    <p:extLst>
      <p:ext uri="{BB962C8B-B14F-4D97-AF65-F5344CB8AC3E}">
        <p14:creationId xmlns:p14="http://schemas.microsoft.com/office/powerpoint/2010/main" val="184939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32"/>
          <p:cNvSpPr txBox="1">
            <a:spLocks/>
          </p:cNvSpPr>
          <p:nvPr/>
        </p:nvSpPr>
        <p:spPr>
          <a:xfrm>
            <a:off x="1821438" y="500749"/>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dirty="0">
                <a:solidFill>
                  <a:srgbClr val="595959"/>
                </a:solidFill>
                <a:latin typeface="Times New Roman" panose="02020603050405020304" pitchFamily="18" charset="0"/>
                <a:cs typeface="Times New Roman" panose="02020603050405020304" pitchFamily="18" charset="0"/>
              </a:rPr>
              <a:t>e-Sınav </a:t>
            </a:r>
            <a:r>
              <a:rPr lang="tr-TR" dirty="0" smtClean="0">
                <a:solidFill>
                  <a:srgbClr val="595959"/>
                </a:solidFill>
                <a:latin typeface="Times New Roman" panose="02020603050405020304" pitchFamily="18" charset="0"/>
                <a:cs typeface="Times New Roman" panose="02020603050405020304" pitchFamily="18" charset="0"/>
              </a:rPr>
              <a:t>Oturumunu Kimler </a:t>
            </a:r>
            <a:r>
              <a:rPr lang="tr-TR" dirty="0">
                <a:solidFill>
                  <a:srgbClr val="595959"/>
                </a:solidFill>
                <a:latin typeface="Times New Roman" panose="02020603050405020304" pitchFamily="18" charset="0"/>
                <a:cs typeface="Times New Roman" panose="02020603050405020304" pitchFamily="18" charset="0"/>
              </a:rPr>
              <a:t>Başlatabilir?</a:t>
            </a:r>
          </a:p>
        </p:txBody>
      </p:sp>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7152" y="2325711"/>
            <a:ext cx="3572978" cy="2074632"/>
          </a:xfrm>
          <a:prstGeom prst="rect">
            <a:avLst/>
          </a:prstGeom>
        </p:spPr>
      </p:pic>
      <p:sp>
        <p:nvSpPr>
          <p:cNvPr id="10" name="TextBox 8"/>
          <p:cNvSpPr txBox="1"/>
          <p:nvPr/>
        </p:nvSpPr>
        <p:spPr>
          <a:xfrm>
            <a:off x="4094752" y="4534323"/>
            <a:ext cx="4330811" cy="276999"/>
          </a:xfrm>
          <a:prstGeom prst="rect">
            <a:avLst/>
          </a:prstGeom>
        </p:spPr>
        <p:txBody>
          <a:bodyPr wrap="square" lIns="0" tIns="0" rIns="0" bIns="0" rtlCol="0" anchor="t">
            <a:spAutoFit/>
          </a:bodyPr>
          <a:lstStyle>
            <a:defPPr>
              <a:defRPr lang="tr-TR"/>
            </a:defPPr>
            <a:lvl1pPr algn="ctr">
              <a:spcBef>
                <a:spcPct val="0"/>
              </a:spcBef>
              <a:defRPr spc="26">
                <a:solidFill>
                  <a:srgbClr val="000000"/>
                </a:solidFill>
              </a:defRPr>
            </a:lvl1pPr>
          </a:lstStyle>
          <a:p>
            <a:r>
              <a:rPr lang="en-US" dirty="0"/>
              <a:t>e-</a:t>
            </a:r>
            <a:r>
              <a:rPr lang="en-US" dirty="0" err="1"/>
              <a:t>Sınav</a:t>
            </a:r>
            <a:r>
              <a:rPr lang="en-US" dirty="0"/>
              <a:t> Salon </a:t>
            </a:r>
            <a:r>
              <a:rPr lang="en-US" dirty="0" err="1" smtClean="0"/>
              <a:t>Başkanı</a:t>
            </a:r>
            <a:r>
              <a:rPr lang="en-US" dirty="0" smtClean="0"/>
              <a:t> </a:t>
            </a:r>
            <a:r>
              <a:rPr lang="en-US" dirty="0" err="1"/>
              <a:t>ve</a:t>
            </a:r>
            <a:r>
              <a:rPr lang="en-US" dirty="0"/>
              <a:t> Salon </a:t>
            </a:r>
            <a:r>
              <a:rPr lang="tr-TR" dirty="0" smtClean="0"/>
              <a:t>G</a:t>
            </a:r>
            <a:r>
              <a:rPr lang="en-US" dirty="0" err="1" smtClean="0"/>
              <a:t>özetmeni</a:t>
            </a:r>
            <a:endParaRPr lang="en-US" dirty="0"/>
          </a:p>
        </p:txBody>
      </p:sp>
      <p:pic>
        <p:nvPicPr>
          <p:cNvPr id="13" name="Resi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7152" y="4496121"/>
            <a:ext cx="315201" cy="315201"/>
          </a:xfrm>
          <a:prstGeom prst="rect">
            <a:avLst/>
          </a:prstGeom>
        </p:spPr>
      </p:pic>
    </p:spTree>
    <p:extLst>
      <p:ext uri="{BB962C8B-B14F-4D97-AF65-F5344CB8AC3E}">
        <p14:creationId xmlns:p14="http://schemas.microsoft.com/office/powerpoint/2010/main" val="9869526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8" name="Dikdörtgen 7"/>
          <p:cNvSpPr/>
          <p:nvPr/>
        </p:nvSpPr>
        <p:spPr>
          <a:xfrm>
            <a:off x="3511697" y="486278"/>
            <a:ext cx="5128208" cy="424732"/>
          </a:xfrm>
          <a:prstGeom prst="rect">
            <a:avLst/>
          </a:prstGeom>
        </p:spPr>
        <p:txBody>
          <a:bodyPr anchor="ctr"/>
          <a:lstStyle/>
          <a:p>
            <a:pPr algn="ctr">
              <a:lnSpc>
                <a:spcPct val="90000"/>
              </a:lnSpc>
              <a:spcBef>
                <a:spcPct val="0"/>
              </a:spcBef>
            </a:pPr>
            <a:r>
              <a:rPr lang="tr-TR" sz="2400" b="1" dirty="0">
                <a:solidFill>
                  <a:srgbClr val="595959"/>
                </a:solidFill>
                <a:latin typeface="Times New Roman" panose="02020603050405020304" pitchFamily="18" charset="0"/>
                <a:ea typeface="+mj-ea"/>
                <a:cs typeface="Times New Roman" panose="02020603050405020304" pitchFamily="18" charset="0"/>
              </a:rPr>
              <a:t>e-Sınav Oturum Saatleri</a:t>
            </a:r>
            <a:endParaRPr lang="tr-TR" sz="2400" b="1" dirty="0">
              <a:solidFill>
                <a:srgbClr val="595959"/>
              </a:solidFill>
              <a:latin typeface="Times New Roman" panose="02020603050405020304" pitchFamily="18" charset="0"/>
              <a:ea typeface="+mj-ea"/>
              <a:cs typeface="Times New Roman" panose="02020603050405020304" pitchFamily="18" charset="0"/>
            </a:endParaRP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565" y="1337084"/>
            <a:ext cx="3184638" cy="1648956"/>
          </a:xfrm>
          <a:prstGeom prst="rect">
            <a:avLst/>
          </a:prstGeom>
        </p:spPr>
      </p:pic>
      <p:pic>
        <p:nvPicPr>
          <p:cNvPr id="15" name="Resi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2400" y="1199676"/>
            <a:ext cx="6577831" cy="1863624"/>
          </a:xfrm>
          <a:prstGeom prst="rect">
            <a:avLst/>
          </a:prstGeom>
        </p:spPr>
      </p:pic>
      <p:sp>
        <p:nvSpPr>
          <p:cNvPr id="16" name="Metin kutusu 15"/>
          <p:cNvSpPr txBox="1"/>
          <p:nvPr/>
        </p:nvSpPr>
        <p:spPr>
          <a:xfrm>
            <a:off x="2012843" y="1469571"/>
            <a:ext cx="969881" cy="369332"/>
          </a:xfrm>
          <a:prstGeom prst="rect">
            <a:avLst/>
          </a:prstGeom>
          <a:noFill/>
        </p:spPr>
        <p:txBody>
          <a:bodyPr wrap="none" rtlCol="0">
            <a:spAutoFit/>
          </a:bodyPr>
          <a:lstStyle/>
          <a:p>
            <a:r>
              <a:rPr lang="tr-TR" b="1" dirty="0" smtClean="0">
                <a:solidFill>
                  <a:schemeClr val="bg1"/>
                </a:solidFill>
              </a:rPr>
              <a:t>Hafta içi</a:t>
            </a:r>
            <a:endParaRPr lang="tr-TR" b="1" dirty="0">
              <a:solidFill>
                <a:schemeClr val="bg1"/>
              </a:solidFill>
            </a:endParaRPr>
          </a:p>
        </p:txBody>
      </p:sp>
      <p:sp>
        <p:nvSpPr>
          <p:cNvPr id="17" name="Metin kutusu 16"/>
          <p:cNvSpPr txBox="1"/>
          <p:nvPr/>
        </p:nvSpPr>
        <p:spPr>
          <a:xfrm>
            <a:off x="7469737" y="1350874"/>
            <a:ext cx="1223155" cy="369332"/>
          </a:xfrm>
          <a:prstGeom prst="rect">
            <a:avLst/>
          </a:prstGeom>
          <a:noFill/>
        </p:spPr>
        <p:txBody>
          <a:bodyPr wrap="none" rtlCol="0">
            <a:spAutoFit/>
          </a:bodyPr>
          <a:lstStyle/>
          <a:p>
            <a:r>
              <a:rPr lang="tr-TR" b="1" dirty="0" smtClean="0">
                <a:solidFill>
                  <a:schemeClr val="bg1"/>
                </a:solidFill>
              </a:rPr>
              <a:t>Hafta sonu</a:t>
            </a:r>
            <a:endParaRPr lang="tr-TR" b="1" dirty="0">
              <a:solidFill>
                <a:schemeClr val="bg1"/>
              </a:solidFill>
            </a:endParaRPr>
          </a:p>
        </p:txBody>
      </p:sp>
      <p:sp>
        <p:nvSpPr>
          <p:cNvPr id="18" name="Metin kutusu 17"/>
          <p:cNvSpPr txBox="1"/>
          <p:nvPr/>
        </p:nvSpPr>
        <p:spPr>
          <a:xfrm>
            <a:off x="885778" y="2321218"/>
            <a:ext cx="716863" cy="369332"/>
          </a:xfrm>
          <a:prstGeom prst="rect">
            <a:avLst/>
          </a:prstGeom>
          <a:noFill/>
        </p:spPr>
        <p:txBody>
          <a:bodyPr wrap="none" rtlCol="0">
            <a:spAutoFit/>
          </a:bodyPr>
          <a:lstStyle/>
          <a:p>
            <a:r>
              <a:rPr lang="tr-TR" b="1" dirty="0" smtClean="0">
                <a:solidFill>
                  <a:schemeClr val="bg1"/>
                </a:solidFill>
              </a:rPr>
              <a:t>18:00</a:t>
            </a:r>
            <a:endParaRPr lang="tr-TR" b="1" dirty="0">
              <a:solidFill>
                <a:schemeClr val="bg1"/>
              </a:solidFill>
            </a:endParaRPr>
          </a:p>
        </p:txBody>
      </p:sp>
      <p:sp>
        <p:nvSpPr>
          <p:cNvPr id="19" name="Metin kutusu 18"/>
          <p:cNvSpPr txBox="1"/>
          <p:nvPr/>
        </p:nvSpPr>
        <p:spPr>
          <a:xfrm>
            <a:off x="2012843" y="2321218"/>
            <a:ext cx="716863" cy="369332"/>
          </a:xfrm>
          <a:prstGeom prst="rect">
            <a:avLst/>
          </a:prstGeom>
          <a:noFill/>
        </p:spPr>
        <p:txBody>
          <a:bodyPr wrap="none" rtlCol="0">
            <a:spAutoFit/>
          </a:bodyPr>
          <a:lstStyle/>
          <a:p>
            <a:r>
              <a:rPr lang="tr-TR" b="1" dirty="0" smtClean="0">
                <a:solidFill>
                  <a:schemeClr val="bg1"/>
                </a:solidFill>
              </a:rPr>
              <a:t>19:15</a:t>
            </a:r>
            <a:endParaRPr lang="tr-TR" b="1" dirty="0">
              <a:solidFill>
                <a:schemeClr val="bg1"/>
              </a:solidFill>
            </a:endParaRPr>
          </a:p>
        </p:txBody>
      </p:sp>
      <p:sp>
        <p:nvSpPr>
          <p:cNvPr id="20" name="Metin kutusu 19"/>
          <p:cNvSpPr txBox="1"/>
          <p:nvPr/>
        </p:nvSpPr>
        <p:spPr>
          <a:xfrm>
            <a:off x="3157838" y="2339148"/>
            <a:ext cx="716863" cy="369332"/>
          </a:xfrm>
          <a:prstGeom prst="rect">
            <a:avLst/>
          </a:prstGeom>
          <a:noFill/>
        </p:spPr>
        <p:txBody>
          <a:bodyPr wrap="none" rtlCol="0">
            <a:spAutoFit/>
          </a:bodyPr>
          <a:lstStyle/>
          <a:p>
            <a:r>
              <a:rPr lang="tr-TR" b="1" dirty="0" smtClean="0">
                <a:solidFill>
                  <a:schemeClr val="bg1"/>
                </a:solidFill>
              </a:rPr>
              <a:t>20:30</a:t>
            </a:r>
            <a:endParaRPr lang="tr-TR" b="1" dirty="0">
              <a:solidFill>
                <a:schemeClr val="bg1"/>
              </a:solidFill>
            </a:endParaRPr>
          </a:p>
        </p:txBody>
      </p:sp>
      <p:sp>
        <p:nvSpPr>
          <p:cNvPr id="21" name="Metin kutusu 20"/>
          <p:cNvSpPr txBox="1"/>
          <p:nvPr/>
        </p:nvSpPr>
        <p:spPr>
          <a:xfrm>
            <a:off x="4893501" y="2406270"/>
            <a:ext cx="716863" cy="369332"/>
          </a:xfrm>
          <a:prstGeom prst="rect">
            <a:avLst/>
          </a:prstGeom>
          <a:noFill/>
        </p:spPr>
        <p:txBody>
          <a:bodyPr wrap="none" rtlCol="0">
            <a:spAutoFit/>
          </a:bodyPr>
          <a:lstStyle/>
          <a:p>
            <a:r>
              <a:rPr lang="tr-TR" b="1" dirty="0" smtClean="0">
                <a:solidFill>
                  <a:schemeClr val="bg1"/>
                </a:solidFill>
              </a:rPr>
              <a:t>10:00</a:t>
            </a:r>
            <a:endParaRPr lang="tr-TR" b="1" dirty="0">
              <a:solidFill>
                <a:schemeClr val="bg1"/>
              </a:solidFill>
            </a:endParaRPr>
          </a:p>
        </p:txBody>
      </p:sp>
      <p:sp>
        <p:nvSpPr>
          <p:cNvPr id="22" name="Metin kutusu 21"/>
          <p:cNvSpPr txBox="1"/>
          <p:nvPr/>
        </p:nvSpPr>
        <p:spPr>
          <a:xfrm>
            <a:off x="6028259" y="2406270"/>
            <a:ext cx="716863" cy="369332"/>
          </a:xfrm>
          <a:prstGeom prst="rect">
            <a:avLst/>
          </a:prstGeom>
          <a:noFill/>
        </p:spPr>
        <p:txBody>
          <a:bodyPr wrap="none" rtlCol="0">
            <a:spAutoFit/>
          </a:bodyPr>
          <a:lstStyle/>
          <a:p>
            <a:r>
              <a:rPr lang="tr-TR" b="1" dirty="0" smtClean="0">
                <a:solidFill>
                  <a:schemeClr val="bg1"/>
                </a:solidFill>
              </a:rPr>
              <a:t>11:15</a:t>
            </a:r>
            <a:endParaRPr lang="tr-TR" b="1" dirty="0">
              <a:solidFill>
                <a:schemeClr val="bg1"/>
              </a:solidFill>
            </a:endParaRPr>
          </a:p>
        </p:txBody>
      </p:sp>
      <p:sp>
        <p:nvSpPr>
          <p:cNvPr id="23" name="Metin kutusu 22"/>
          <p:cNvSpPr txBox="1"/>
          <p:nvPr/>
        </p:nvSpPr>
        <p:spPr>
          <a:xfrm>
            <a:off x="7130420" y="2406270"/>
            <a:ext cx="716863" cy="369332"/>
          </a:xfrm>
          <a:prstGeom prst="rect">
            <a:avLst/>
          </a:prstGeom>
          <a:noFill/>
        </p:spPr>
        <p:txBody>
          <a:bodyPr wrap="none" rtlCol="0">
            <a:spAutoFit/>
          </a:bodyPr>
          <a:lstStyle/>
          <a:p>
            <a:r>
              <a:rPr lang="tr-TR" b="1" dirty="0" smtClean="0">
                <a:solidFill>
                  <a:schemeClr val="bg1"/>
                </a:solidFill>
              </a:rPr>
              <a:t>12:30</a:t>
            </a:r>
            <a:endParaRPr lang="tr-TR" b="1" dirty="0">
              <a:solidFill>
                <a:schemeClr val="bg1"/>
              </a:solidFill>
            </a:endParaRPr>
          </a:p>
        </p:txBody>
      </p:sp>
      <p:sp>
        <p:nvSpPr>
          <p:cNvPr id="24" name="Metin kutusu 23"/>
          <p:cNvSpPr txBox="1"/>
          <p:nvPr/>
        </p:nvSpPr>
        <p:spPr>
          <a:xfrm>
            <a:off x="8281474" y="2414687"/>
            <a:ext cx="716863" cy="369332"/>
          </a:xfrm>
          <a:prstGeom prst="rect">
            <a:avLst/>
          </a:prstGeom>
          <a:noFill/>
        </p:spPr>
        <p:txBody>
          <a:bodyPr wrap="none" rtlCol="0">
            <a:spAutoFit/>
          </a:bodyPr>
          <a:lstStyle/>
          <a:p>
            <a:r>
              <a:rPr lang="tr-TR" b="1" dirty="0" smtClean="0">
                <a:solidFill>
                  <a:schemeClr val="bg1"/>
                </a:solidFill>
              </a:rPr>
              <a:t>13:45</a:t>
            </a:r>
            <a:endParaRPr lang="tr-TR" b="1" dirty="0">
              <a:solidFill>
                <a:schemeClr val="bg1"/>
              </a:solidFill>
            </a:endParaRPr>
          </a:p>
        </p:txBody>
      </p:sp>
      <p:sp>
        <p:nvSpPr>
          <p:cNvPr id="25" name="Metin kutusu 24"/>
          <p:cNvSpPr txBox="1"/>
          <p:nvPr/>
        </p:nvSpPr>
        <p:spPr>
          <a:xfrm>
            <a:off x="9399936" y="2406270"/>
            <a:ext cx="716863" cy="369332"/>
          </a:xfrm>
          <a:prstGeom prst="rect">
            <a:avLst/>
          </a:prstGeom>
          <a:noFill/>
        </p:spPr>
        <p:txBody>
          <a:bodyPr wrap="none" rtlCol="0">
            <a:spAutoFit/>
          </a:bodyPr>
          <a:lstStyle/>
          <a:p>
            <a:r>
              <a:rPr lang="tr-TR" b="1" dirty="0" smtClean="0">
                <a:solidFill>
                  <a:schemeClr val="bg1"/>
                </a:solidFill>
              </a:rPr>
              <a:t>15:00</a:t>
            </a:r>
            <a:endParaRPr lang="tr-TR" b="1" dirty="0">
              <a:solidFill>
                <a:schemeClr val="bg1"/>
              </a:solidFill>
            </a:endParaRPr>
          </a:p>
        </p:txBody>
      </p:sp>
      <p:sp>
        <p:nvSpPr>
          <p:cNvPr id="26" name="Metin kutusu 25"/>
          <p:cNvSpPr txBox="1"/>
          <p:nvPr/>
        </p:nvSpPr>
        <p:spPr>
          <a:xfrm>
            <a:off x="10528636" y="2421032"/>
            <a:ext cx="716863" cy="369332"/>
          </a:xfrm>
          <a:prstGeom prst="rect">
            <a:avLst/>
          </a:prstGeom>
          <a:noFill/>
        </p:spPr>
        <p:txBody>
          <a:bodyPr wrap="none" rtlCol="0">
            <a:spAutoFit/>
          </a:bodyPr>
          <a:lstStyle/>
          <a:p>
            <a:r>
              <a:rPr lang="tr-TR" b="1" dirty="0" smtClean="0">
                <a:solidFill>
                  <a:schemeClr val="bg1"/>
                </a:solidFill>
              </a:rPr>
              <a:t>16:15</a:t>
            </a:r>
            <a:endParaRPr lang="tr-TR" b="1" dirty="0">
              <a:solidFill>
                <a:schemeClr val="bg1"/>
              </a:solidFill>
            </a:endParaRPr>
          </a:p>
        </p:txBody>
      </p:sp>
      <p:sp>
        <p:nvSpPr>
          <p:cNvPr id="27" name="Dikdörtgen 26"/>
          <p:cNvSpPr/>
          <p:nvPr/>
        </p:nvSpPr>
        <p:spPr>
          <a:xfrm>
            <a:off x="3740444" y="3702708"/>
            <a:ext cx="4711109" cy="424732"/>
          </a:xfrm>
          <a:prstGeom prst="rect">
            <a:avLst/>
          </a:prstGeom>
        </p:spPr>
        <p:txBody>
          <a:bodyPr anchor="ctr"/>
          <a:lstStyle/>
          <a:p>
            <a:pPr algn="ctr">
              <a:lnSpc>
                <a:spcPct val="90000"/>
              </a:lnSpc>
              <a:spcBef>
                <a:spcPct val="0"/>
              </a:spcBef>
            </a:pPr>
            <a:r>
              <a:rPr lang="tr-TR" sz="2400" b="1" dirty="0">
                <a:solidFill>
                  <a:srgbClr val="595959"/>
                </a:solidFill>
                <a:latin typeface="Times New Roman" panose="02020603050405020304" pitchFamily="18" charset="0"/>
                <a:ea typeface="+mj-ea"/>
                <a:cs typeface="Times New Roman" panose="02020603050405020304" pitchFamily="18" charset="0"/>
              </a:rPr>
              <a:t>AÖK e-Sınavı Oturum Saatleri</a:t>
            </a:r>
            <a:endParaRPr lang="tr-TR" sz="2400" b="1" dirty="0">
              <a:solidFill>
                <a:srgbClr val="595959"/>
              </a:solidFill>
              <a:latin typeface="Times New Roman" panose="02020603050405020304" pitchFamily="18" charset="0"/>
              <a:ea typeface="+mj-ea"/>
              <a:cs typeface="Times New Roman" panose="02020603050405020304" pitchFamily="18" charset="0"/>
            </a:endParaRPr>
          </a:p>
        </p:txBody>
      </p:sp>
      <p:sp>
        <p:nvSpPr>
          <p:cNvPr id="28" name="Metin kutusu 27"/>
          <p:cNvSpPr txBox="1"/>
          <p:nvPr/>
        </p:nvSpPr>
        <p:spPr>
          <a:xfrm>
            <a:off x="7463304" y="6040707"/>
            <a:ext cx="716863" cy="369332"/>
          </a:xfrm>
          <a:prstGeom prst="rect">
            <a:avLst/>
          </a:prstGeom>
          <a:noFill/>
        </p:spPr>
        <p:txBody>
          <a:bodyPr wrap="none" rtlCol="0">
            <a:spAutoFit/>
          </a:bodyPr>
          <a:lstStyle/>
          <a:p>
            <a:r>
              <a:rPr lang="tr-TR" b="1" dirty="0" smtClean="0">
                <a:solidFill>
                  <a:schemeClr val="bg1"/>
                </a:solidFill>
              </a:rPr>
              <a:t>19:30</a:t>
            </a:r>
            <a:endParaRPr lang="tr-TR" b="1" dirty="0">
              <a:solidFill>
                <a:schemeClr val="bg1"/>
              </a:solidFill>
            </a:endParaRPr>
          </a:p>
        </p:txBody>
      </p:sp>
      <p:pic>
        <p:nvPicPr>
          <p:cNvPr id="29" name="Resim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3756" y="4180157"/>
            <a:ext cx="5864489" cy="2229882"/>
          </a:xfrm>
          <a:prstGeom prst="rect">
            <a:avLst/>
          </a:prstGeom>
        </p:spPr>
      </p:pic>
      <p:sp>
        <p:nvSpPr>
          <p:cNvPr id="30" name="Metin kutusu 29"/>
          <p:cNvSpPr txBox="1"/>
          <p:nvPr/>
        </p:nvSpPr>
        <p:spPr>
          <a:xfrm>
            <a:off x="5484422" y="4300371"/>
            <a:ext cx="1223155" cy="369332"/>
          </a:xfrm>
          <a:prstGeom prst="rect">
            <a:avLst/>
          </a:prstGeom>
          <a:noFill/>
        </p:spPr>
        <p:txBody>
          <a:bodyPr wrap="none" rtlCol="0">
            <a:spAutoFit/>
          </a:bodyPr>
          <a:lstStyle/>
          <a:p>
            <a:r>
              <a:rPr lang="tr-TR" b="1" dirty="0" smtClean="0">
                <a:solidFill>
                  <a:schemeClr val="bg1"/>
                </a:solidFill>
              </a:rPr>
              <a:t>Hafta sonu</a:t>
            </a:r>
            <a:endParaRPr lang="tr-TR" b="1" dirty="0">
              <a:solidFill>
                <a:schemeClr val="bg1"/>
              </a:solidFill>
            </a:endParaRPr>
          </a:p>
        </p:txBody>
      </p:sp>
      <p:sp>
        <p:nvSpPr>
          <p:cNvPr id="31" name="Metin kutusu 30"/>
          <p:cNvSpPr txBox="1"/>
          <p:nvPr/>
        </p:nvSpPr>
        <p:spPr>
          <a:xfrm>
            <a:off x="3300426" y="5683147"/>
            <a:ext cx="716863" cy="369332"/>
          </a:xfrm>
          <a:prstGeom prst="rect">
            <a:avLst/>
          </a:prstGeom>
          <a:noFill/>
        </p:spPr>
        <p:txBody>
          <a:bodyPr wrap="none" rtlCol="0">
            <a:spAutoFit/>
          </a:bodyPr>
          <a:lstStyle/>
          <a:p>
            <a:r>
              <a:rPr lang="tr-TR" b="1" dirty="0" smtClean="0">
                <a:solidFill>
                  <a:schemeClr val="bg1"/>
                </a:solidFill>
              </a:rPr>
              <a:t>09:30</a:t>
            </a:r>
            <a:endParaRPr lang="tr-TR" b="1" dirty="0">
              <a:solidFill>
                <a:schemeClr val="bg1"/>
              </a:solidFill>
            </a:endParaRPr>
          </a:p>
        </p:txBody>
      </p:sp>
      <p:sp>
        <p:nvSpPr>
          <p:cNvPr id="32" name="Metin kutusu 31"/>
          <p:cNvSpPr txBox="1"/>
          <p:nvPr/>
        </p:nvSpPr>
        <p:spPr>
          <a:xfrm>
            <a:off x="4524394" y="5673354"/>
            <a:ext cx="716863" cy="369332"/>
          </a:xfrm>
          <a:prstGeom prst="rect">
            <a:avLst/>
          </a:prstGeom>
          <a:noFill/>
        </p:spPr>
        <p:txBody>
          <a:bodyPr wrap="none" rtlCol="0">
            <a:spAutoFit/>
          </a:bodyPr>
          <a:lstStyle/>
          <a:p>
            <a:r>
              <a:rPr lang="tr-TR" b="1" dirty="0" smtClean="0">
                <a:solidFill>
                  <a:schemeClr val="bg1"/>
                </a:solidFill>
              </a:rPr>
              <a:t>12:00</a:t>
            </a:r>
            <a:endParaRPr lang="tr-TR" b="1" dirty="0">
              <a:solidFill>
                <a:schemeClr val="bg1"/>
              </a:solidFill>
            </a:endParaRPr>
          </a:p>
        </p:txBody>
      </p:sp>
      <p:sp>
        <p:nvSpPr>
          <p:cNvPr id="33" name="Metin kutusu 32"/>
          <p:cNvSpPr txBox="1"/>
          <p:nvPr/>
        </p:nvSpPr>
        <p:spPr>
          <a:xfrm>
            <a:off x="5769948" y="5683524"/>
            <a:ext cx="716863" cy="369332"/>
          </a:xfrm>
          <a:prstGeom prst="rect">
            <a:avLst/>
          </a:prstGeom>
          <a:noFill/>
        </p:spPr>
        <p:txBody>
          <a:bodyPr wrap="none" rtlCol="0">
            <a:spAutoFit/>
          </a:bodyPr>
          <a:lstStyle/>
          <a:p>
            <a:r>
              <a:rPr lang="tr-TR" b="1" dirty="0" smtClean="0">
                <a:solidFill>
                  <a:schemeClr val="bg1"/>
                </a:solidFill>
              </a:rPr>
              <a:t>14:30</a:t>
            </a:r>
            <a:endParaRPr lang="tr-TR" b="1" dirty="0">
              <a:solidFill>
                <a:schemeClr val="bg1"/>
              </a:solidFill>
            </a:endParaRPr>
          </a:p>
        </p:txBody>
      </p:sp>
      <p:sp>
        <p:nvSpPr>
          <p:cNvPr id="34" name="Metin kutusu 33"/>
          <p:cNvSpPr txBox="1"/>
          <p:nvPr/>
        </p:nvSpPr>
        <p:spPr>
          <a:xfrm>
            <a:off x="6956199" y="5706905"/>
            <a:ext cx="716863" cy="369332"/>
          </a:xfrm>
          <a:prstGeom prst="rect">
            <a:avLst/>
          </a:prstGeom>
          <a:noFill/>
        </p:spPr>
        <p:txBody>
          <a:bodyPr wrap="none" rtlCol="0">
            <a:spAutoFit/>
          </a:bodyPr>
          <a:lstStyle/>
          <a:p>
            <a:r>
              <a:rPr lang="tr-TR" b="1" dirty="0" smtClean="0">
                <a:solidFill>
                  <a:schemeClr val="bg1"/>
                </a:solidFill>
              </a:rPr>
              <a:t>17:00</a:t>
            </a:r>
            <a:endParaRPr lang="tr-TR" b="1" dirty="0">
              <a:solidFill>
                <a:schemeClr val="bg1"/>
              </a:solidFill>
            </a:endParaRPr>
          </a:p>
        </p:txBody>
      </p:sp>
      <p:sp>
        <p:nvSpPr>
          <p:cNvPr id="35" name="Metin kutusu 34"/>
          <p:cNvSpPr txBox="1"/>
          <p:nvPr/>
        </p:nvSpPr>
        <p:spPr>
          <a:xfrm>
            <a:off x="8180167" y="5706905"/>
            <a:ext cx="716863" cy="369332"/>
          </a:xfrm>
          <a:prstGeom prst="rect">
            <a:avLst/>
          </a:prstGeom>
          <a:noFill/>
        </p:spPr>
        <p:txBody>
          <a:bodyPr wrap="none" rtlCol="0">
            <a:spAutoFit/>
          </a:bodyPr>
          <a:lstStyle/>
          <a:p>
            <a:r>
              <a:rPr lang="tr-TR" b="1" dirty="0" smtClean="0">
                <a:solidFill>
                  <a:schemeClr val="bg1"/>
                </a:solidFill>
              </a:rPr>
              <a:t>19:30</a:t>
            </a:r>
            <a:endParaRPr lang="tr-TR" b="1" dirty="0">
              <a:solidFill>
                <a:schemeClr val="bg1"/>
              </a:solidFill>
            </a:endParaRPr>
          </a:p>
        </p:txBody>
      </p:sp>
    </p:spTree>
    <p:extLst>
      <p:ext uri="{BB962C8B-B14F-4D97-AF65-F5344CB8AC3E}">
        <p14:creationId xmlns:p14="http://schemas.microsoft.com/office/powerpoint/2010/main" val="4051983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8" name="Dikdörtgen 7"/>
          <p:cNvSpPr/>
          <p:nvPr/>
        </p:nvSpPr>
        <p:spPr>
          <a:xfrm>
            <a:off x="3511696" y="486278"/>
            <a:ext cx="5970631" cy="424732"/>
          </a:xfrm>
          <a:prstGeom prst="rect">
            <a:avLst/>
          </a:prstGeom>
        </p:spPr>
        <p:txBody>
          <a:bodyPr anchor="ctr"/>
          <a:lstStyle/>
          <a:p>
            <a:pPr algn="ctr">
              <a:lnSpc>
                <a:spcPct val="90000"/>
              </a:lnSpc>
              <a:spcBef>
                <a:spcPct val="0"/>
              </a:spcBef>
            </a:pPr>
            <a:r>
              <a:rPr lang="tr-TR" sz="2400" b="1" dirty="0">
                <a:solidFill>
                  <a:srgbClr val="595959"/>
                </a:solidFill>
                <a:latin typeface="Times New Roman" panose="02020603050405020304" pitchFamily="18" charset="0"/>
                <a:ea typeface="+mj-ea"/>
                <a:cs typeface="Times New Roman" panose="02020603050405020304" pitchFamily="18" charset="0"/>
              </a:rPr>
              <a:t>e-Sınav </a:t>
            </a:r>
            <a:r>
              <a:rPr lang="tr-TR" sz="2400" b="1" dirty="0" smtClean="0">
                <a:solidFill>
                  <a:srgbClr val="595959"/>
                </a:solidFill>
                <a:latin typeface="Times New Roman" panose="02020603050405020304" pitchFamily="18" charset="0"/>
                <a:ea typeface="+mj-ea"/>
                <a:cs typeface="Times New Roman" panose="02020603050405020304" pitchFamily="18" charset="0"/>
              </a:rPr>
              <a:t>Merkezlerinde Sınav Güvenliği</a:t>
            </a:r>
            <a:endParaRPr lang="tr-TR" sz="2400" b="1" dirty="0">
              <a:solidFill>
                <a:srgbClr val="595959"/>
              </a:solidFill>
              <a:latin typeface="Times New Roman" panose="02020603050405020304" pitchFamily="18" charset="0"/>
              <a:ea typeface="+mj-ea"/>
              <a:cs typeface="Times New Roman" panose="02020603050405020304" pitchFamily="18" charset="0"/>
            </a:endParaRPr>
          </a:p>
        </p:txBody>
      </p:sp>
      <p:sp>
        <p:nvSpPr>
          <p:cNvPr id="28" name="Metin kutusu 27"/>
          <p:cNvSpPr txBox="1"/>
          <p:nvPr/>
        </p:nvSpPr>
        <p:spPr>
          <a:xfrm>
            <a:off x="7463304" y="6040707"/>
            <a:ext cx="716863" cy="369332"/>
          </a:xfrm>
          <a:prstGeom prst="rect">
            <a:avLst/>
          </a:prstGeom>
          <a:noFill/>
        </p:spPr>
        <p:txBody>
          <a:bodyPr wrap="none" rtlCol="0">
            <a:spAutoFit/>
          </a:bodyPr>
          <a:lstStyle/>
          <a:p>
            <a:r>
              <a:rPr lang="tr-TR" b="1" dirty="0" smtClean="0">
                <a:solidFill>
                  <a:schemeClr val="bg1"/>
                </a:solidFill>
              </a:rPr>
              <a:t>19:30</a:t>
            </a:r>
            <a:endParaRPr lang="tr-TR" b="1" dirty="0">
              <a:solidFill>
                <a:schemeClr val="bg1"/>
              </a:solidFill>
            </a:endParaRPr>
          </a:p>
        </p:txBody>
      </p:sp>
      <p:sp>
        <p:nvSpPr>
          <p:cNvPr id="36" name="TextBox 5"/>
          <p:cNvSpPr txBox="1"/>
          <p:nvPr/>
        </p:nvSpPr>
        <p:spPr>
          <a:xfrm>
            <a:off x="-503539" y="5357423"/>
            <a:ext cx="4307234" cy="553998"/>
          </a:xfrm>
          <a:prstGeom prst="rect">
            <a:avLst/>
          </a:prstGeom>
        </p:spPr>
        <p:txBody>
          <a:bodyPr wrap="square" lIns="0" tIns="0" rIns="0" bIns="0" rtlCol="0" anchor="t">
            <a:spAutoFit/>
          </a:bodyPr>
          <a:lstStyle/>
          <a:p>
            <a:pPr algn="ctr">
              <a:spcBef>
                <a:spcPct val="0"/>
              </a:spcBef>
            </a:pPr>
            <a:r>
              <a:rPr lang="es-ES" spc="26" dirty="0">
                <a:solidFill>
                  <a:srgbClr val="000000"/>
                </a:solidFill>
              </a:rPr>
              <a:t>X-Ray Cihazı ve </a:t>
            </a:r>
          </a:p>
          <a:p>
            <a:pPr algn="ctr">
              <a:spcBef>
                <a:spcPct val="0"/>
              </a:spcBef>
            </a:pPr>
            <a:r>
              <a:rPr lang="es-ES" spc="26" dirty="0">
                <a:solidFill>
                  <a:srgbClr val="000000"/>
                </a:solidFill>
              </a:rPr>
              <a:t>Manyetik El Dedektörü</a:t>
            </a:r>
          </a:p>
        </p:txBody>
      </p:sp>
      <p:sp>
        <p:nvSpPr>
          <p:cNvPr id="37" name="TextBox 8"/>
          <p:cNvSpPr txBox="1"/>
          <p:nvPr/>
        </p:nvSpPr>
        <p:spPr>
          <a:xfrm>
            <a:off x="5762728" y="3581879"/>
            <a:ext cx="3642420" cy="276999"/>
          </a:xfrm>
          <a:prstGeom prst="rect">
            <a:avLst/>
          </a:prstGeom>
        </p:spPr>
        <p:txBody>
          <a:bodyPr wrap="square" lIns="0" tIns="0" rIns="0" bIns="0" rtlCol="0" anchor="t">
            <a:spAutoFit/>
          </a:bodyPr>
          <a:lstStyle>
            <a:defPPr>
              <a:defRPr lang="tr-TR"/>
            </a:defPPr>
            <a:lvl1pPr algn="ctr">
              <a:spcBef>
                <a:spcPct val="0"/>
              </a:spcBef>
              <a:defRPr spc="26">
                <a:solidFill>
                  <a:srgbClr val="000000"/>
                </a:solidFill>
              </a:defRPr>
            </a:lvl1pPr>
          </a:lstStyle>
          <a:p>
            <a:r>
              <a:rPr lang="tr-TR" dirty="0" smtClean="0"/>
              <a:t>Yüz Tanıma Sistemi</a:t>
            </a:r>
            <a:endParaRPr lang="en-US" dirty="0"/>
          </a:p>
        </p:txBody>
      </p:sp>
      <p:sp>
        <p:nvSpPr>
          <p:cNvPr id="38" name="TextBox 10"/>
          <p:cNvSpPr txBox="1"/>
          <p:nvPr/>
        </p:nvSpPr>
        <p:spPr>
          <a:xfrm>
            <a:off x="3608636" y="5049847"/>
            <a:ext cx="2737780" cy="276999"/>
          </a:xfrm>
          <a:prstGeom prst="rect">
            <a:avLst/>
          </a:prstGeom>
        </p:spPr>
        <p:txBody>
          <a:bodyPr wrap="square" lIns="0" tIns="0" rIns="0" bIns="0" rtlCol="0" anchor="t">
            <a:spAutoFit/>
          </a:bodyPr>
          <a:lstStyle>
            <a:defPPr>
              <a:defRPr lang="tr-TR"/>
            </a:defPPr>
            <a:lvl1pPr algn="ctr">
              <a:spcBef>
                <a:spcPct val="0"/>
              </a:spcBef>
              <a:defRPr spc="26">
                <a:solidFill>
                  <a:srgbClr val="000000"/>
                </a:solidFill>
              </a:defRPr>
            </a:lvl1pPr>
          </a:lstStyle>
          <a:p>
            <a:r>
              <a:rPr lang="tr-TR" dirty="0" smtClean="0"/>
              <a:t>Güvenlik Kameraları</a:t>
            </a:r>
            <a:endParaRPr lang="en-US" dirty="0"/>
          </a:p>
        </p:txBody>
      </p:sp>
      <p:pic>
        <p:nvPicPr>
          <p:cNvPr id="39" name="Resim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670" y="5338617"/>
            <a:ext cx="315201" cy="315201"/>
          </a:xfrm>
          <a:prstGeom prst="rect">
            <a:avLst/>
          </a:prstGeom>
        </p:spPr>
      </p:pic>
      <p:pic>
        <p:nvPicPr>
          <p:cNvPr id="40" name="Resim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416" y="3539084"/>
            <a:ext cx="315201" cy="315201"/>
          </a:xfrm>
          <a:prstGeom prst="rect">
            <a:avLst/>
          </a:prstGeom>
        </p:spPr>
      </p:pic>
      <p:pic>
        <p:nvPicPr>
          <p:cNvPr id="41" name="Resim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7513" y="5011645"/>
            <a:ext cx="315201" cy="315201"/>
          </a:xfrm>
          <a:prstGeom prst="rect">
            <a:avLst/>
          </a:prstGeom>
        </p:spPr>
      </p:pic>
      <p:pic>
        <p:nvPicPr>
          <p:cNvPr id="42" name="Resim 41"/>
          <p:cNvPicPr>
            <a:picLocks noChangeAspect="1"/>
          </p:cNvPicPr>
          <p:nvPr/>
        </p:nvPicPr>
        <p:blipFill rotWithShape="1">
          <a:blip r:embed="rId4" cstate="print">
            <a:extLst>
              <a:ext uri="{28A0092B-C50C-407E-A947-70E740481C1C}">
                <a14:useLocalDpi xmlns:a14="http://schemas.microsoft.com/office/drawing/2010/main" val="0"/>
              </a:ext>
            </a:extLst>
          </a:blip>
          <a:srcRect l="51416" r="3887"/>
          <a:stretch/>
        </p:blipFill>
        <p:spPr>
          <a:xfrm>
            <a:off x="9127741" y="2601157"/>
            <a:ext cx="2502602" cy="3026859"/>
          </a:xfrm>
          <a:prstGeom prst="rect">
            <a:avLst/>
          </a:prstGeom>
        </p:spPr>
      </p:pic>
      <p:sp>
        <p:nvSpPr>
          <p:cNvPr id="43" name="TextBox 10"/>
          <p:cNvSpPr txBox="1"/>
          <p:nvPr/>
        </p:nvSpPr>
        <p:spPr>
          <a:xfrm>
            <a:off x="9127741" y="5601398"/>
            <a:ext cx="2737780" cy="276999"/>
          </a:xfrm>
          <a:prstGeom prst="rect">
            <a:avLst/>
          </a:prstGeom>
        </p:spPr>
        <p:txBody>
          <a:bodyPr wrap="square" lIns="0" tIns="0" rIns="0" bIns="0" rtlCol="0" anchor="t">
            <a:spAutoFit/>
          </a:bodyPr>
          <a:lstStyle>
            <a:defPPr>
              <a:defRPr lang="tr-TR"/>
            </a:defPPr>
            <a:lvl1pPr algn="ctr">
              <a:spcBef>
                <a:spcPct val="0"/>
              </a:spcBef>
              <a:defRPr spc="26">
                <a:solidFill>
                  <a:srgbClr val="000000"/>
                </a:solidFill>
              </a:defRPr>
            </a:lvl1pPr>
          </a:lstStyle>
          <a:p>
            <a:r>
              <a:rPr lang="tr-TR" dirty="0" smtClean="0"/>
              <a:t>Emniyet Görevlileri</a:t>
            </a:r>
            <a:endParaRPr lang="en-US" dirty="0"/>
          </a:p>
        </p:txBody>
      </p:sp>
      <p:sp>
        <p:nvSpPr>
          <p:cNvPr id="44" name="Freeform 3"/>
          <p:cNvSpPr/>
          <p:nvPr/>
        </p:nvSpPr>
        <p:spPr>
          <a:xfrm>
            <a:off x="725270" y="1558798"/>
            <a:ext cx="1777504" cy="3798625"/>
          </a:xfrm>
          <a:custGeom>
            <a:avLst/>
            <a:gdLst/>
            <a:ahLst/>
            <a:cxnLst/>
            <a:rect l="l" t="t" r="r" b="b"/>
            <a:pathLst>
              <a:path w="2602746" h="5562214">
                <a:moveTo>
                  <a:pt x="0" y="0"/>
                </a:moveTo>
                <a:lnTo>
                  <a:pt x="2602746" y="0"/>
                </a:lnTo>
                <a:lnTo>
                  <a:pt x="2602746" y="5562214"/>
                </a:lnTo>
                <a:lnTo>
                  <a:pt x="0" y="5562214"/>
                </a:lnTo>
                <a:lnTo>
                  <a:pt x="0" y="0"/>
                </a:lnTo>
                <a:close/>
              </a:path>
            </a:pathLst>
          </a:custGeom>
          <a:blipFill>
            <a:blip r:embed="rId5"/>
            <a:stretch>
              <a:fillRect/>
            </a:stretch>
          </a:blipFill>
        </p:spPr>
      </p:sp>
      <p:sp>
        <p:nvSpPr>
          <p:cNvPr id="45" name="Freeform 4"/>
          <p:cNvSpPr/>
          <p:nvPr/>
        </p:nvSpPr>
        <p:spPr>
          <a:xfrm>
            <a:off x="1393952" y="2601157"/>
            <a:ext cx="1542422" cy="1650284"/>
          </a:xfrm>
          <a:custGeom>
            <a:avLst/>
            <a:gdLst/>
            <a:ahLst/>
            <a:cxnLst/>
            <a:rect l="l" t="t" r="r" b="b"/>
            <a:pathLst>
              <a:path w="2325855" h="2488502">
                <a:moveTo>
                  <a:pt x="0" y="0"/>
                </a:moveTo>
                <a:lnTo>
                  <a:pt x="2325855" y="0"/>
                </a:lnTo>
                <a:lnTo>
                  <a:pt x="2325855" y="2488502"/>
                </a:lnTo>
                <a:lnTo>
                  <a:pt x="0" y="2488502"/>
                </a:lnTo>
                <a:lnTo>
                  <a:pt x="0" y="0"/>
                </a:lnTo>
                <a:close/>
              </a:path>
            </a:pathLst>
          </a:custGeom>
          <a:blipFill>
            <a:blip r:embed="rId6"/>
            <a:stretch>
              <a:fillRect/>
            </a:stretch>
          </a:blipFill>
        </p:spPr>
      </p:sp>
      <p:pic>
        <p:nvPicPr>
          <p:cNvPr id="46" name="Resim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0551" y="3889453"/>
            <a:ext cx="1024904" cy="990245"/>
          </a:xfrm>
          <a:prstGeom prst="rect">
            <a:avLst/>
          </a:prstGeom>
        </p:spPr>
      </p:pic>
      <p:pic>
        <p:nvPicPr>
          <p:cNvPr id="47" name="Resim 46"/>
          <p:cNvPicPr>
            <a:picLocks noChangeAspect="1"/>
          </p:cNvPicPr>
          <p:nvPr/>
        </p:nvPicPr>
        <p:blipFill rotWithShape="1">
          <a:blip r:embed="rId8" cstate="print">
            <a:extLst>
              <a:ext uri="{28A0092B-C50C-407E-A947-70E740481C1C}">
                <a14:useLocalDpi xmlns:a14="http://schemas.microsoft.com/office/drawing/2010/main" val="0"/>
              </a:ext>
            </a:extLst>
          </a:blip>
          <a:srcRect l="10474" t="8758" r="9218" b="10981"/>
          <a:stretch/>
        </p:blipFill>
        <p:spPr>
          <a:xfrm>
            <a:off x="6821396" y="1738304"/>
            <a:ext cx="1439024" cy="1725705"/>
          </a:xfrm>
          <a:prstGeom prst="rect">
            <a:avLst/>
          </a:prstGeom>
        </p:spPr>
      </p:pic>
    </p:spTree>
    <p:extLst>
      <p:ext uri="{BB962C8B-B14F-4D97-AF65-F5344CB8AC3E}">
        <p14:creationId xmlns:p14="http://schemas.microsoft.com/office/powerpoint/2010/main" val="41262128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8" name="Dikdörtgen 7"/>
          <p:cNvSpPr/>
          <p:nvPr/>
        </p:nvSpPr>
        <p:spPr>
          <a:xfrm>
            <a:off x="3511696" y="486278"/>
            <a:ext cx="5970631" cy="424732"/>
          </a:xfrm>
          <a:prstGeom prst="rect">
            <a:avLst/>
          </a:prstGeom>
        </p:spPr>
        <p:txBody>
          <a:bodyPr anchor="ctr"/>
          <a:lstStyle/>
          <a:p>
            <a:pPr algn="ctr">
              <a:lnSpc>
                <a:spcPct val="90000"/>
              </a:lnSpc>
              <a:spcBef>
                <a:spcPct val="0"/>
              </a:spcBef>
            </a:pPr>
            <a:r>
              <a:rPr lang="tr-TR" sz="2400" b="1" dirty="0">
                <a:solidFill>
                  <a:srgbClr val="595959"/>
                </a:solidFill>
                <a:latin typeface="Times New Roman" panose="02020603050405020304" pitchFamily="18" charset="0"/>
                <a:ea typeface="+mj-ea"/>
                <a:cs typeface="Times New Roman" panose="02020603050405020304" pitchFamily="18" charset="0"/>
              </a:rPr>
              <a:t>e-Sınav </a:t>
            </a:r>
            <a:r>
              <a:rPr lang="tr-TR" sz="2400" b="1" dirty="0" smtClean="0">
                <a:solidFill>
                  <a:srgbClr val="595959"/>
                </a:solidFill>
                <a:latin typeface="Times New Roman" panose="02020603050405020304" pitchFamily="18" charset="0"/>
                <a:ea typeface="+mj-ea"/>
                <a:cs typeface="Times New Roman" panose="02020603050405020304" pitchFamily="18" charset="0"/>
              </a:rPr>
              <a:t>Sonuçlarının Açıklanması</a:t>
            </a:r>
            <a:endParaRPr lang="tr-TR" sz="2400" b="1" dirty="0">
              <a:solidFill>
                <a:srgbClr val="595959"/>
              </a:solidFill>
              <a:latin typeface="Times New Roman" panose="02020603050405020304" pitchFamily="18" charset="0"/>
              <a:ea typeface="+mj-ea"/>
              <a:cs typeface="Times New Roman" panose="02020603050405020304" pitchFamily="18" charset="0"/>
            </a:endParaRPr>
          </a:p>
        </p:txBody>
      </p:sp>
      <p:sp>
        <p:nvSpPr>
          <p:cNvPr id="28" name="Metin kutusu 27"/>
          <p:cNvSpPr txBox="1"/>
          <p:nvPr/>
        </p:nvSpPr>
        <p:spPr>
          <a:xfrm>
            <a:off x="7463304" y="6040707"/>
            <a:ext cx="716863" cy="369332"/>
          </a:xfrm>
          <a:prstGeom prst="rect">
            <a:avLst/>
          </a:prstGeom>
          <a:noFill/>
        </p:spPr>
        <p:txBody>
          <a:bodyPr wrap="none" rtlCol="0">
            <a:spAutoFit/>
          </a:bodyPr>
          <a:lstStyle/>
          <a:p>
            <a:r>
              <a:rPr lang="tr-TR" b="1" dirty="0" smtClean="0">
                <a:solidFill>
                  <a:schemeClr val="bg1"/>
                </a:solidFill>
              </a:rPr>
              <a:t>19:30</a:t>
            </a:r>
            <a:endParaRPr lang="tr-TR" b="1" dirty="0">
              <a:solidFill>
                <a:schemeClr val="bg1"/>
              </a:solidFill>
            </a:endParaRPr>
          </a:p>
        </p:txBody>
      </p:sp>
      <p:pic>
        <p:nvPicPr>
          <p:cNvPr id="19" name="Resim 18"/>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0016" t="28931" r="40897" b="17232"/>
          <a:stretch/>
        </p:blipFill>
        <p:spPr>
          <a:xfrm>
            <a:off x="1712546" y="2071764"/>
            <a:ext cx="2217762" cy="2902760"/>
          </a:xfrm>
          <a:prstGeom prst="rect">
            <a:avLst/>
          </a:prstGeom>
        </p:spPr>
      </p:pic>
      <p:sp>
        <p:nvSpPr>
          <p:cNvPr id="20" name="TextBox 10"/>
          <p:cNvSpPr txBox="1"/>
          <p:nvPr/>
        </p:nvSpPr>
        <p:spPr>
          <a:xfrm>
            <a:off x="1328468" y="5147501"/>
            <a:ext cx="3740682" cy="553998"/>
          </a:xfrm>
          <a:prstGeom prst="rect">
            <a:avLst/>
          </a:prstGeom>
        </p:spPr>
        <p:txBody>
          <a:bodyPr wrap="square" lIns="0" tIns="0" rIns="0" bIns="0" rtlCol="0" anchor="t">
            <a:spAutoFit/>
          </a:bodyPr>
          <a:lstStyle>
            <a:defPPr>
              <a:defRPr lang="tr-TR"/>
            </a:defPPr>
            <a:lvl1pPr algn="ctr">
              <a:spcBef>
                <a:spcPct val="0"/>
              </a:spcBef>
              <a:defRPr spc="26">
                <a:solidFill>
                  <a:srgbClr val="000000"/>
                </a:solidFill>
              </a:defRPr>
            </a:lvl1pPr>
          </a:lstStyle>
          <a:p>
            <a:r>
              <a:rPr lang="tr-TR" dirty="0" err="1"/>
              <a:t>Kioks</a:t>
            </a:r>
            <a:r>
              <a:rPr lang="tr-TR" dirty="0"/>
              <a:t> cihazlarından </a:t>
            </a:r>
            <a:r>
              <a:rPr lang="tr-TR" dirty="0" smtClean="0"/>
              <a:t>ulaşılabilir. </a:t>
            </a:r>
          </a:p>
          <a:p>
            <a:r>
              <a:rPr lang="tr-TR" dirty="0" smtClean="0"/>
              <a:t>(Sınav bitmeden sonuçlar alınabilir)</a:t>
            </a:r>
            <a:endParaRPr lang="en-US" dirty="0"/>
          </a:p>
        </p:txBody>
      </p:sp>
      <p:pic>
        <p:nvPicPr>
          <p:cNvPr id="21" name="Resim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345" y="5109299"/>
            <a:ext cx="315201" cy="315201"/>
          </a:xfrm>
          <a:prstGeom prst="rect">
            <a:avLst/>
          </a:prstGeom>
        </p:spPr>
      </p:pic>
      <p:pic>
        <p:nvPicPr>
          <p:cNvPr id="22" name="Resim 21"/>
          <p:cNvPicPr>
            <a:picLocks noChangeAspect="1"/>
          </p:cNvPicPr>
          <p:nvPr/>
        </p:nvPicPr>
        <p:blipFill rotWithShape="1">
          <a:blip r:embed="rId6" cstate="print">
            <a:extLst>
              <a:ext uri="{28A0092B-C50C-407E-A947-70E740481C1C}">
                <a14:useLocalDpi xmlns:a14="http://schemas.microsoft.com/office/drawing/2010/main" val="0"/>
              </a:ext>
            </a:extLst>
          </a:blip>
          <a:srcRect l="9412" t="11133" r="9133" b="8608"/>
          <a:stretch/>
        </p:blipFill>
        <p:spPr>
          <a:xfrm>
            <a:off x="6955945" y="2351971"/>
            <a:ext cx="3307800" cy="2622553"/>
          </a:xfrm>
          <a:prstGeom prst="rect">
            <a:avLst/>
          </a:prstGeom>
        </p:spPr>
      </p:pic>
      <p:sp>
        <p:nvSpPr>
          <p:cNvPr id="23" name="TextBox 10"/>
          <p:cNvSpPr txBox="1"/>
          <p:nvPr/>
        </p:nvSpPr>
        <p:spPr>
          <a:xfrm>
            <a:off x="6739503" y="5109299"/>
            <a:ext cx="4045037" cy="830997"/>
          </a:xfrm>
          <a:prstGeom prst="rect">
            <a:avLst/>
          </a:prstGeom>
        </p:spPr>
        <p:txBody>
          <a:bodyPr wrap="square" lIns="0" tIns="0" rIns="0" bIns="0" rtlCol="0" anchor="t">
            <a:spAutoFit/>
          </a:bodyPr>
          <a:lstStyle>
            <a:defPPr>
              <a:defRPr lang="tr-TR"/>
            </a:defPPr>
            <a:lvl1pPr algn="ctr">
              <a:spcBef>
                <a:spcPct val="0"/>
              </a:spcBef>
              <a:defRPr spc="26">
                <a:solidFill>
                  <a:srgbClr val="000000"/>
                </a:solidFill>
              </a:defRPr>
            </a:lvl1pPr>
          </a:lstStyle>
          <a:p>
            <a:r>
              <a:rPr lang="tr-TR" b="1" dirty="0"/>
              <a:t>esinav.meb.gov.tr</a:t>
            </a:r>
            <a:r>
              <a:rPr lang="tr-TR" dirty="0"/>
              <a:t> adresi üzerinden </a:t>
            </a:r>
          </a:p>
          <a:p>
            <a:r>
              <a:rPr lang="tr-TR" dirty="0"/>
              <a:t>e-Devlet aracılığıyla ulaşılabilir</a:t>
            </a:r>
            <a:r>
              <a:rPr lang="tr-TR" dirty="0" smtClean="0"/>
              <a:t>.</a:t>
            </a:r>
          </a:p>
          <a:p>
            <a:r>
              <a:rPr lang="tr-TR" dirty="0" smtClean="0"/>
              <a:t>(Sınav bitiminde sonuç görüntülenebilir)</a:t>
            </a:r>
            <a:endParaRPr lang="tr-TR" dirty="0"/>
          </a:p>
        </p:txBody>
      </p:sp>
      <p:pic>
        <p:nvPicPr>
          <p:cNvPr id="24" name="Resim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1904" y="5071097"/>
            <a:ext cx="315201" cy="315201"/>
          </a:xfrm>
          <a:prstGeom prst="rect">
            <a:avLst/>
          </a:prstGeom>
        </p:spPr>
      </p:pic>
    </p:spTree>
    <p:extLst>
      <p:ext uri="{BB962C8B-B14F-4D97-AF65-F5344CB8AC3E}">
        <p14:creationId xmlns:p14="http://schemas.microsoft.com/office/powerpoint/2010/main" val="3537601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8" name="Dikdörtgen 7"/>
          <p:cNvSpPr/>
          <p:nvPr/>
        </p:nvSpPr>
        <p:spPr>
          <a:xfrm>
            <a:off x="2938431" y="594200"/>
            <a:ext cx="7013048" cy="424732"/>
          </a:xfrm>
          <a:prstGeom prst="rect">
            <a:avLst/>
          </a:prstGeom>
        </p:spPr>
        <p:txBody>
          <a:bodyPr anchor="ctr"/>
          <a:lstStyle/>
          <a:p>
            <a:pPr marR="231775" algn="ctr">
              <a:lnSpc>
                <a:spcPct val="100000"/>
              </a:lnSpc>
            </a:pPr>
            <a:r>
              <a:rPr lang="tr-TR" sz="2400" b="1" spc="-25" dirty="0">
                <a:solidFill>
                  <a:srgbClr val="54565B"/>
                </a:solidFill>
                <a:cs typeface="Myriad Pro"/>
              </a:rPr>
              <a:t>Motorlu Taşıt Sürücü </a:t>
            </a:r>
            <a:r>
              <a:rPr lang="tr-TR" sz="2400" b="1" spc="-25" dirty="0" smtClean="0">
                <a:solidFill>
                  <a:srgbClr val="54565B"/>
                </a:solidFill>
                <a:cs typeface="Myriad Pro"/>
              </a:rPr>
              <a:t>Kursiyerleri </a:t>
            </a:r>
          </a:p>
          <a:p>
            <a:pPr marR="231775" algn="ctr">
              <a:lnSpc>
                <a:spcPct val="100000"/>
              </a:lnSpc>
            </a:pPr>
            <a:r>
              <a:rPr lang="tr-TR" sz="2400" b="1" spc="-25" dirty="0" smtClean="0">
                <a:solidFill>
                  <a:srgbClr val="54565B"/>
                </a:solidFill>
                <a:cs typeface="Myriad Pro"/>
              </a:rPr>
              <a:t>e-Sınav Tercüme Desteği</a:t>
            </a:r>
            <a:endParaRPr lang="tr-TR" sz="2000" b="1" spc="-25" dirty="0">
              <a:solidFill>
                <a:srgbClr val="54565B"/>
              </a:solidFill>
              <a:cs typeface="Myriad Pro"/>
            </a:endParaRPr>
          </a:p>
        </p:txBody>
      </p:sp>
      <p:sp>
        <p:nvSpPr>
          <p:cNvPr id="28" name="Metin kutusu 27"/>
          <p:cNvSpPr txBox="1"/>
          <p:nvPr/>
        </p:nvSpPr>
        <p:spPr>
          <a:xfrm>
            <a:off x="7463304" y="6040707"/>
            <a:ext cx="716863" cy="369332"/>
          </a:xfrm>
          <a:prstGeom prst="rect">
            <a:avLst/>
          </a:prstGeom>
          <a:noFill/>
        </p:spPr>
        <p:txBody>
          <a:bodyPr wrap="none" rtlCol="0">
            <a:spAutoFit/>
          </a:bodyPr>
          <a:lstStyle/>
          <a:p>
            <a:r>
              <a:rPr lang="tr-TR" b="1" dirty="0" smtClean="0">
                <a:solidFill>
                  <a:schemeClr val="bg1"/>
                </a:solidFill>
              </a:rPr>
              <a:t>19:30</a:t>
            </a:r>
            <a:endParaRPr lang="tr-TR" b="1" dirty="0">
              <a:solidFill>
                <a:schemeClr val="bg1"/>
              </a:solidFill>
            </a:endParaRPr>
          </a:p>
        </p:txBody>
      </p:sp>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4959" y="3066671"/>
            <a:ext cx="1298730" cy="1299525"/>
          </a:xfrm>
          <a:prstGeom prst="rect">
            <a:avLst/>
          </a:prstGeom>
        </p:spPr>
      </p:pic>
      <p:pic>
        <p:nvPicPr>
          <p:cNvPr id="14" name="Resi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6580" y="4736461"/>
            <a:ext cx="1223377" cy="1224125"/>
          </a:xfrm>
          <a:prstGeom prst="rect">
            <a:avLst/>
          </a:prstGeom>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7551" y="1599686"/>
            <a:ext cx="1233086" cy="1233841"/>
          </a:xfrm>
          <a:prstGeom prst="rect">
            <a:avLst/>
          </a:prstGeom>
        </p:spPr>
      </p:pic>
      <p:pic>
        <p:nvPicPr>
          <p:cNvPr id="16" name="Resim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7382" y="3716434"/>
            <a:ext cx="1279284" cy="1280067"/>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6581" y="1999385"/>
            <a:ext cx="1307792" cy="1308592"/>
          </a:xfrm>
          <a:prstGeom prst="rect">
            <a:avLst/>
          </a:prstGeom>
        </p:spPr>
      </p:pic>
      <p:pic>
        <p:nvPicPr>
          <p:cNvPr id="18" name="Resim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255" y="3834426"/>
            <a:ext cx="1291945" cy="1291155"/>
          </a:xfrm>
          <a:prstGeom prst="rect">
            <a:avLst/>
          </a:prstGeom>
        </p:spPr>
      </p:pic>
      <p:pic>
        <p:nvPicPr>
          <p:cNvPr id="25" name="Resim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4211" y="2138234"/>
            <a:ext cx="1356522" cy="1356522"/>
          </a:xfrm>
          <a:prstGeom prst="rect">
            <a:avLst/>
          </a:prstGeom>
        </p:spPr>
      </p:pic>
      <p:sp>
        <p:nvSpPr>
          <p:cNvPr id="26" name="Metin kutusu 25"/>
          <p:cNvSpPr txBox="1"/>
          <p:nvPr/>
        </p:nvSpPr>
        <p:spPr>
          <a:xfrm>
            <a:off x="606743" y="2631829"/>
            <a:ext cx="1013675" cy="369332"/>
          </a:xfrm>
          <a:prstGeom prst="rect">
            <a:avLst/>
          </a:prstGeom>
          <a:noFill/>
        </p:spPr>
        <p:txBody>
          <a:bodyPr wrap="none" rtlCol="0">
            <a:spAutoFit/>
          </a:bodyPr>
          <a:lstStyle/>
          <a:p>
            <a:r>
              <a:rPr lang="tr-TR" b="1" dirty="0" smtClean="0">
                <a:solidFill>
                  <a:schemeClr val="bg1"/>
                </a:solidFill>
              </a:rPr>
              <a:t>Almanca</a:t>
            </a:r>
            <a:endParaRPr lang="tr-TR" b="1" dirty="0">
              <a:solidFill>
                <a:schemeClr val="bg1"/>
              </a:solidFill>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29" name="Metin kutusu 28"/>
          <p:cNvSpPr txBox="1"/>
          <p:nvPr/>
        </p:nvSpPr>
        <p:spPr>
          <a:xfrm>
            <a:off x="6444955" y="2663656"/>
            <a:ext cx="5298225" cy="2308324"/>
          </a:xfrm>
          <a:prstGeom prst="rect">
            <a:avLst/>
          </a:prstGeom>
          <a:noFill/>
        </p:spPr>
        <p:txBody>
          <a:bodyPr wrap="square" rtlCol="0">
            <a:spAutoFit/>
          </a:bodyPr>
          <a:lstStyle/>
          <a:p>
            <a:pPr marL="285750" indent="-285750" algn="just">
              <a:spcBef>
                <a:spcPct val="0"/>
              </a:spcBef>
              <a:buFont typeface="Arial" panose="020B0604020202020204" pitchFamily="34" charset="0"/>
              <a:buChar char="•"/>
            </a:pPr>
            <a:r>
              <a:rPr lang="tr-TR" spc="30" dirty="0">
                <a:solidFill>
                  <a:srgbClr val="000000"/>
                </a:solidFill>
              </a:rPr>
              <a:t>Dil Seçeneği İlk Olarak Kurs Müdürlüklerine kayıt aşamasında gerçekleştirilmekte olup sınava </a:t>
            </a:r>
            <a:r>
              <a:rPr lang="tr-TR" b="1" spc="30" dirty="0">
                <a:solidFill>
                  <a:srgbClr val="000000"/>
                </a:solidFill>
              </a:rPr>
              <a:t>48 saat </a:t>
            </a:r>
            <a:r>
              <a:rPr lang="tr-TR" spc="30" dirty="0">
                <a:solidFill>
                  <a:srgbClr val="000000"/>
                </a:solidFill>
              </a:rPr>
              <a:t>kalana kadar il/ilçe millî eğitim müdürlüklerince değiştirilebilir. </a:t>
            </a:r>
            <a:endParaRPr lang="tr-TR" spc="30" dirty="0" smtClean="0">
              <a:solidFill>
                <a:srgbClr val="000000"/>
              </a:solidFill>
            </a:endParaRPr>
          </a:p>
          <a:p>
            <a:pPr marL="285750" indent="-285750" algn="just">
              <a:spcBef>
                <a:spcPct val="0"/>
              </a:spcBef>
              <a:buFont typeface="Arial" panose="020B0604020202020204" pitchFamily="34" charset="0"/>
              <a:buChar char="•"/>
            </a:pPr>
            <a:endParaRPr lang="tr-TR" spc="30" dirty="0">
              <a:solidFill>
                <a:srgbClr val="000000"/>
              </a:solidFill>
            </a:endParaRPr>
          </a:p>
          <a:p>
            <a:pPr marL="285750" indent="-285750" algn="just">
              <a:spcBef>
                <a:spcPct val="0"/>
              </a:spcBef>
              <a:buFont typeface="Arial" panose="020B0604020202020204" pitchFamily="34" charset="0"/>
              <a:buChar char="•"/>
            </a:pPr>
            <a:r>
              <a:rPr lang="tr-TR" spc="30" dirty="0" smtClean="0">
                <a:solidFill>
                  <a:srgbClr val="000000"/>
                </a:solidFill>
              </a:rPr>
              <a:t>Dil </a:t>
            </a:r>
            <a:r>
              <a:rPr lang="tr-TR" spc="30" dirty="0">
                <a:solidFill>
                  <a:srgbClr val="000000"/>
                </a:solidFill>
              </a:rPr>
              <a:t>tercihi yapılmamış adaylara yeniden </a:t>
            </a:r>
            <a:r>
              <a:rPr lang="tr-TR" b="1" spc="30" dirty="0">
                <a:solidFill>
                  <a:srgbClr val="000000"/>
                </a:solidFill>
              </a:rPr>
              <a:t>sınav hakkı verme</a:t>
            </a:r>
            <a:r>
              <a:rPr lang="tr-TR" spc="30" dirty="0">
                <a:solidFill>
                  <a:srgbClr val="000000"/>
                </a:solidFill>
              </a:rPr>
              <a:t> ya da </a:t>
            </a:r>
            <a:r>
              <a:rPr lang="tr-TR" b="1" spc="30" dirty="0">
                <a:solidFill>
                  <a:srgbClr val="000000"/>
                </a:solidFill>
              </a:rPr>
              <a:t>ücretsiz randevu </a:t>
            </a:r>
            <a:r>
              <a:rPr lang="tr-TR" spc="30" dirty="0">
                <a:solidFill>
                  <a:srgbClr val="000000"/>
                </a:solidFill>
              </a:rPr>
              <a:t>verme gibi bir uygulama </a:t>
            </a:r>
            <a:r>
              <a:rPr lang="tr-TR" spc="30" dirty="0" smtClean="0">
                <a:solidFill>
                  <a:srgbClr val="000000"/>
                </a:solidFill>
              </a:rPr>
              <a:t>bulunmamaktadır.</a:t>
            </a:r>
            <a:endParaRPr lang="tr-TR" spc="30" dirty="0">
              <a:solidFill>
                <a:srgbClr val="000000"/>
              </a:solidFill>
            </a:endParaRPr>
          </a:p>
        </p:txBody>
      </p:sp>
      <p:sp>
        <p:nvSpPr>
          <p:cNvPr id="30" name="Metin kutusu 29"/>
          <p:cNvSpPr txBox="1"/>
          <p:nvPr/>
        </p:nvSpPr>
        <p:spPr>
          <a:xfrm>
            <a:off x="2261758" y="3511133"/>
            <a:ext cx="945131" cy="369332"/>
          </a:xfrm>
          <a:prstGeom prst="rect">
            <a:avLst/>
          </a:prstGeom>
          <a:noFill/>
        </p:spPr>
        <p:txBody>
          <a:bodyPr wrap="none" rtlCol="0">
            <a:spAutoFit/>
          </a:bodyPr>
          <a:lstStyle/>
          <a:p>
            <a:r>
              <a:rPr lang="tr-TR" b="1" dirty="0" smtClean="0">
                <a:solidFill>
                  <a:schemeClr val="bg1"/>
                </a:solidFill>
              </a:rPr>
              <a:t>İngilizce</a:t>
            </a:r>
            <a:endParaRPr lang="tr-TR" b="1" dirty="0">
              <a:solidFill>
                <a:schemeClr val="bg1"/>
              </a:solidFill>
            </a:endParaRPr>
          </a:p>
        </p:txBody>
      </p:sp>
      <p:sp>
        <p:nvSpPr>
          <p:cNvPr id="31" name="Metin kutusu 30"/>
          <p:cNvSpPr txBox="1"/>
          <p:nvPr/>
        </p:nvSpPr>
        <p:spPr>
          <a:xfrm>
            <a:off x="4048980" y="4149108"/>
            <a:ext cx="776944" cy="369332"/>
          </a:xfrm>
          <a:prstGeom prst="rect">
            <a:avLst/>
          </a:prstGeom>
          <a:noFill/>
        </p:spPr>
        <p:txBody>
          <a:bodyPr wrap="none" rtlCol="0">
            <a:spAutoFit/>
          </a:bodyPr>
          <a:lstStyle/>
          <a:p>
            <a:r>
              <a:rPr lang="tr-TR" b="1" dirty="0" smtClean="0">
                <a:solidFill>
                  <a:schemeClr val="bg1"/>
                </a:solidFill>
              </a:rPr>
              <a:t>Farsça</a:t>
            </a:r>
            <a:endParaRPr lang="tr-TR" b="1" dirty="0">
              <a:solidFill>
                <a:schemeClr val="bg1"/>
              </a:solidFill>
            </a:endParaRPr>
          </a:p>
        </p:txBody>
      </p:sp>
      <p:sp>
        <p:nvSpPr>
          <p:cNvPr id="32" name="Metin kutusu 31"/>
          <p:cNvSpPr txBox="1"/>
          <p:nvPr/>
        </p:nvSpPr>
        <p:spPr>
          <a:xfrm>
            <a:off x="4023670" y="2447163"/>
            <a:ext cx="846707" cy="369332"/>
          </a:xfrm>
          <a:prstGeom prst="rect">
            <a:avLst/>
          </a:prstGeom>
          <a:noFill/>
        </p:spPr>
        <p:txBody>
          <a:bodyPr wrap="none" rtlCol="0">
            <a:spAutoFit/>
          </a:bodyPr>
          <a:lstStyle/>
          <a:p>
            <a:r>
              <a:rPr lang="tr-TR" b="1" dirty="0" smtClean="0">
                <a:solidFill>
                  <a:schemeClr val="bg1"/>
                </a:solidFill>
              </a:rPr>
              <a:t>Arapça</a:t>
            </a:r>
            <a:endParaRPr lang="tr-TR" b="1" dirty="0">
              <a:solidFill>
                <a:schemeClr val="bg1"/>
              </a:solidFill>
            </a:endParaRPr>
          </a:p>
        </p:txBody>
      </p:sp>
      <p:sp>
        <p:nvSpPr>
          <p:cNvPr id="33" name="Metin kutusu 32"/>
          <p:cNvSpPr txBox="1"/>
          <p:nvPr/>
        </p:nvSpPr>
        <p:spPr>
          <a:xfrm>
            <a:off x="875357" y="4291299"/>
            <a:ext cx="737959" cy="369332"/>
          </a:xfrm>
          <a:prstGeom prst="rect">
            <a:avLst/>
          </a:prstGeom>
          <a:noFill/>
        </p:spPr>
        <p:txBody>
          <a:bodyPr wrap="none" rtlCol="0">
            <a:spAutoFit/>
          </a:bodyPr>
          <a:lstStyle/>
          <a:p>
            <a:r>
              <a:rPr lang="tr-TR" b="1" dirty="0" smtClean="0">
                <a:solidFill>
                  <a:schemeClr val="bg1"/>
                </a:solidFill>
              </a:rPr>
              <a:t>Rusça</a:t>
            </a:r>
            <a:endParaRPr lang="tr-TR" b="1" dirty="0">
              <a:solidFill>
                <a:schemeClr val="bg1"/>
              </a:solidFill>
            </a:endParaRPr>
          </a:p>
        </p:txBody>
      </p:sp>
      <p:sp>
        <p:nvSpPr>
          <p:cNvPr id="34" name="Metin kutusu 33"/>
          <p:cNvSpPr txBox="1"/>
          <p:nvPr/>
        </p:nvSpPr>
        <p:spPr>
          <a:xfrm>
            <a:off x="2214408" y="5158755"/>
            <a:ext cx="1047723" cy="369332"/>
          </a:xfrm>
          <a:prstGeom prst="rect">
            <a:avLst/>
          </a:prstGeom>
          <a:noFill/>
        </p:spPr>
        <p:txBody>
          <a:bodyPr wrap="none" rtlCol="0">
            <a:spAutoFit/>
          </a:bodyPr>
          <a:lstStyle/>
          <a:p>
            <a:r>
              <a:rPr lang="tr-TR" b="1" dirty="0" smtClean="0">
                <a:solidFill>
                  <a:schemeClr val="bg1"/>
                </a:solidFill>
              </a:rPr>
              <a:t>Fransızca</a:t>
            </a:r>
            <a:endParaRPr lang="tr-TR" b="1" dirty="0">
              <a:solidFill>
                <a:schemeClr val="bg1"/>
              </a:solidFill>
            </a:endParaRPr>
          </a:p>
        </p:txBody>
      </p:sp>
      <p:sp>
        <p:nvSpPr>
          <p:cNvPr id="35" name="Metin kutusu 34"/>
          <p:cNvSpPr txBox="1"/>
          <p:nvPr/>
        </p:nvSpPr>
        <p:spPr>
          <a:xfrm>
            <a:off x="2348389" y="2006446"/>
            <a:ext cx="697627" cy="369332"/>
          </a:xfrm>
          <a:prstGeom prst="rect">
            <a:avLst/>
          </a:prstGeom>
          <a:noFill/>
        </p:spPr>
        <p:txBody>
          <a:bodyPr wrap="none" rtlCol="0">
            <a:spAutoFit/>
          </a:bodyPr>
          <a:lstStyle/>
          <a:p>
            <a:r>
              <a:rPr lang="tr-TR" b="1" dirty="0" smtClean="0">
                <a:solidFill>
                  <a:schemeClr val="bg1"/>
                </a:solidFill>
              </a:rPr>
              <a:t>Çince</a:t>
            </a:r>
            <a:endParaRPr lang="tr-TR" b="1" dirty="0">
              <a:solidFill>
                <a:schemeClr val="bg1"/>
              </a:solidFill>
            </a:endParaRPr>
          </a:p>
        </p:txBody>
      </p:sp>
    </p:spTree>
    <p:extLst>
      <p:ext uri="{BB962C8B-B14F-4D97-AF65-F5344CB8AC3E}">
        <p14:creationId xmlns:p14="http://schemas.microsoft.com/office/powerpoint/2010/main" val="4084317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8" name="Dikdörtgen 7"/>
          <p:cNvSpPr/>
          <p:nvPr/>
        </p:nvSpPr>
        <p:spPr>
          <a:xfrm>
            <a:off x="2938431" y="594200"/>
            <a:ext cx="7013048" cy="424732"/>
          </a:xfrm>
          <a:prstGeom prst="rect">
            <a:avLst/>
          </a:prstGeom>
        </p:spPr>
        <p:txBody>
          <a:bodyPr anchor="ctr"/>
          <a:lstStyle/>
          <a:p>
            <a:pPr marR="231775" algn="ctr">
              <a:lnSpc>
                <a:spcPct val="100000"/>
              </a:lnSpc>
            </a:pPr>
            <a:r>
              <a:rPr lang="tr-TR" sz="2400" b="1" spc="-25" dirty="0">
                <a:solidFill>
                  <a:srgbClr val="54565B"/>
                </a:solidFill>
                <a:cs typeface="Myriad Pro"/>
              </a:rPr>
              <a:t>MTSK Sınavlarında İşitme ve Konuşma Engelli Adaylara Sınav Tedbir Hizmeti </a:t>
            </a:r>
          </a:p>
        </p:txBody>
      </p:sp>
      <p:sp>
        <p:nvSpPr>
          <p:cNvPr id="28" name="Metin kutusu 27"/>
          <p:cNvSpPr txBox="1"/>
          <p:nvPr/>
        </p:nvSpPr>
        <p:spPr>
          <a:xfrm>
            <a:off x="7463304" y="6040707"/>
            <a:ext cx="716863" cy="369332"/>
          </a:xfrm>
          <a:prstGeom prst="rect">
            <a:avLst/>
          </a:prstGeom>
          <a:noFill/>
        </p:spPr>
        <p:txBody>
          <a:bodyPr wrap="none" rtlCol="0">
            <a:spAutoFit/>
          </a:bodyPr>
          <a:lstStyle/>
          <a:p>
            <a:r>
              <a:rPr lang="tr-TR" b="1" dirty="0" smtClean="0">
                <a:solidFill>
                  <a:schemeClr val="bg1"/>
                </a:solidFill>
              </a:rPr>
              <a:t>19:30</a:t>
            </a:r>
            <a:endParaRPr lang="tr-TR" b="1" dirty="0">
              <a:solidFill>
                <a:schemeClr val="bg1"/>
              </a:solidFill>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pic>
        <p:nvPicPr>
          <p:cNvPr id="22" name="Resim 21"/>
          <p:cNvPicPr>
            <a:picLocks noChangeAspect="1"/>
          </p:cNvPicPr>
          <p:nvPr/>
        </p:nvPicPr>
        <p:blipFill rotWithShape="1">
          <a:blip r:embed="rId3" cstate="print">
            <a:extLst>
              <a:ext uri="{28A0092B-C50C-407E-A947-70E740481C1C}">
                <a14:useLocalDpi xmlns:a14="http://schemas.microsoft.com/office/drawing/2010/main" val="0"/>
              </a:ext>
            </a:extLst>
          </a:blip>
          <a:srcRect l="24460" r="-2"/>
          <a:stretch/>
        </p:blipFill>
        <p:spPr>
          <a:xfrm>
            <a:off x="2745369" y="4738813"/>
            <a:ext cx="5585011" cy="1513446"/>
          </a:xfrm>
          <a:prstGeom prst="rect">
            <a:avLst/>
          </a:prstGeom>
          <a:effectLst>
            <a:glow rad="101600">
              <a:schemeClr val="bg1">
                <a:lumMod val="85000"/>
                <a:alpha val="60000"/>
              </a:schemeClr>
            </a:glow>
          </a:effectLst>
        </p:spPr>
      </p:pic>
      <p:sp>
        <p:nvSpPr>
          <p:cNvPr id="23" name="Metin kutusu 22"/>
          <p:cNvSpPr txBox="1"/>
          <p:nvPr/>
        </p:nvSpPr>
        <p:spPr>
          <a:xfrm>
            <a:off x="6750294" y="5206105"/>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smtClean="0">
                <a:solidFill>
                  <a:schemeClr val="bg1"/>
                </a:solidFill>
              </a:rPr>
              <a:t>6</a:t>
            </a:r>
            <a:endParaRPr lang="tr-TR" sz="4400" b="1" dirty="0">
              <a:solidFill>
                <a:schemeClr val="bg1"/>
              </a:solidFill>
            </a:endParaRPr>
          </a:p>
        </p:txBody>
      </p:sp>
      <p:pic>
        <p:nvPicPr>
          <p:cNvPr id="24" name="Resim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018" y="1768260"/>
            <a:ext cx="5586373" cy="1080000"/>
          </a:xfrm>
          <a:prstGeom prst="rect">
            <a:avLst/>
          </a:prstGeom>
          <a:effectLst>
            <a:glow rad="101600">
              <a:schemeClr val="bg1">
                <a:lumMod val="85000"/>
                <a:alpha val="60000"/>
              </a:schemeClr>
            </a:glow>
          </a:effectLst>
        </p:spPr>
      </p:pic>
      <p:sp>
        <p:nvSpPr>
          <p:cNvPr id="36" name="Metin kutusu 35"/>
          <p:cNvSpPr txBox="1"/>
          <p:nvPr/>
        </p:nvSpPr>
        <p:spPr>
          <a:xfrm>
            <a:off x="1844334" y="1993118"/>
            <a:ext cx="3817840" cy="646331"/>
          </a:xfrm>
          <a:prstGeom prst="rect">
            <a:avLst/>
          </a:prstGeom>
          <a:noFill/>
          <a:effectLst>
            <a:glow rad="101600">
              <a:schemeClr val="bg1">
                <a:lumMod val="85000"/>
                <a:alpha val="60000"/>
              </a:schemeClr>
            </a:glow>
          </a:effectLst>
        </p:spPr>
        <p:txBody>
          <a:bodyPr wrap="none" rtlCol="0">
            <a:spAutoFit/>
          </a:bodyPr>
          <a:lstStyle/>
          <a:p>
            <a:r>
              <a:rPr lang="tr-TR" dirty="0" smtClean="0"/>
              <a:t>İşitme engelli adaylar için işaret dilinde</a:t>
            </a:r>
          </a:p>
          <a:p>
            <a:r>
              <a:rPr lang="tr-TR" dirty="0"/>
              <a:t>h</a:t>
            </a:r>
            <a:r>
              <a:rPr lang="tr-TR" dirty="0" smtClean="0"/>
              <a:t>azırlanmış soru videoları mevcuttur.</a:t>
            </a:r>
            <a:endParaRPr lang="tr-TR" dirty="0"/>
          </a:p>
        </p:txBody>
      </p:sp>
      <p:pic>
        <p:nvPicPr>
          <p:cNvPr id="37" name="Resim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937" y="3210164"/>
            <a:ext cx="6056557" cy="1080000"/>
          </a:xfrm>
          <a:prstGeom prst="rect">
            <a:avLst/>
          </a:prstGeom>
          <a:effectLst>
            <a:glow rad="101600">
              <a:schemeClr val="bg1">
                <a:lumMod val="85000"/>
                <a:alpha val="60000"/>
              </a:schemeClr>
            </a:glow>
          </a:effectLst>
        </p:spPr>
      </p:pic>
      <p:sp>
        <p:nvSpPr>
          <p:cNvPr id="38" name="Metin kutusu 37"/>
          <p:cNvSpPr txBox="1"/>
          <p:nvPr/>
        </p:nvSpPr>
        <p:spPr>
          <a:xfrm>
            <a:off x="705920" y="1834697"/>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smtClean="0">
                <a:solidFill>
                  <a:schemeClr val="bg1"/>
                </a:solidFill>
              </a:rPr>
              <a:t>1</a:t>
            </a:r>
            <a:endParaRPr lang="tr-TR" sz="4400" b="1" dirty="0">
              <a:solidFill>
                <a:schemeClr val="bg1"/>
              </a:solidFill>
            </a:endParaRPr>
          </a:p>
        </p:txBody>
      </p:sp>
      <p:sp>
        <p:nvSpPr>
          <p:cNvPr id="39" name="Metin kutusu 38"/>
          <p:cNvSpPr txBox="1"/>
          <p:nvPr/>
        </p:nvSpPr>
        <p:spPr>
          <a:xfrm>
            <a:off x="5457192" y="3288098"/>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a:solidFill>
                  <a:schemeClr val="bg1"/>
                </a:solidFill>
              </a:rPr>
              <a:t>2</a:t>
            </a:r>
          </a:p>
        </p:txBody>
      </p:sp>
      <p:sp>
        <p:nvSpPr>
          <p:cNvPr id="40" name="Metin kutusu 39"/>
          <p:cNvSpPr txBox="1"/>
          <p:nvPr/>
        </p:nvSpPr>
        <p:spPr>
          <a:xfrm>
            <a:off x="6717282" y="3349652"/>
            <a:ext cx="4587212" cy="646331"/>
          </a:xfrm>
          <a:prstGeom prst="rect">
            <a:avLst/>
          </a:prstGeom>
          <a:noFill/>
          <a:effectLst>
            <a:glow rad="101600">
              <a:schemeClr val="bg1">
                <a:lumMod val="85000"/>
                <a:alpha val="60000"/>
              </a:schemeClr>
            </a:glow>
          </a:effectLst>
        </p:spPr>
        <p:txBody>
          <a:bodyPr wrap="square" rtlCol="0">
            <a:spAutoFit/>
          </a:bodyPr>
          <a:lstStyle/>
          <a:p>
            <a:r>
              <a:rPr lang="tr-TR" dirty="0" smtClean="0"/>
              <a:t>İşitme engelli adaylara ayrıca sistem üzerinden </a:t>
            </a:r>
            <a:r>
              <a:rPr lang="tr-TR" b="1" dirty="0" smtClean="0"/>
              <a:t>15 dakika </a:t>
            </a:r>
            <a:r>
              <a:rPr lang="tr-TR" dirty="0" smtClean="0"/>
              <a:t>ek süre tanımlanmaktadır.</a:t>
            </a:r>
            <a:endParaRPr lang="tr-TR" dirty="0"/>
          </a:p>
        </p:txBody>
      </p:sp>
      <p:sp>
        <p:nvSpPr>
          <p:cNvPr id="41" name="Metin kutusu 40"/>
          <p:cNvSpPr txBox="1"/>
          <p:nvPr/>
        </p:nvSpPr>
        <p:spPr>
          <a:xfrm>
            <a:off x="2867243" y="4832556"/>
            <a:ext cx="5341262" cy="1200329"/>
          </a:xfrm>
          <a:prstGeom prst="rect">
            <a:avLst/>
          </a:prstGeom>
          <a:noFill/>
          <a:effectLst>
            <a:glow rad="101600">
              <a:schemeClr val="bg1">
                <a:lumMod val="85000"/>
                <a:alpha val="60000"/>
              </a:schemeClr>
            </a:glow>
          </a:effectLst>
        </p:spPr>
        <p:txBody>
          <a:bodyPr wrap="square" rtlCol="0">
            <a:spAutoFit/>
          </a:bodyPr>
          <a:lstStyle/>
          <a:p>
            <a:r>
              <a:rPr lang="tr-TR" dirty="0"/>
              <a:t>İşitme engellilerin bu </a:t>
            </a:r>
            <a:r>
              <a:rPr lang="tr-TR" dirty="0" smtClean="0"/>
              <a:t>hizmetten yararlanabilmesi</a:t>
            </a:r>
          </a:p>
          <a:p>
            <a:r>
              <a:rPr lang="tr-TR" dirty="0"/>
              <a:t>İçin; </a:t>
            </a:r>
            <a:r>
              <a:rPr lang="tr-TR" dirty="0" smtClean="0"/>
              <a:t>engel </a:t>
            </a:r>
            <a:r>
              <a:rPr lang="tr-TR" dirty="0"/>
              <a:t>durumlarının sınavdan önce en geç </a:t>
            </a:r>
            <a:r>
              <a:rPr lang="tr-TR" b="1" dirty="0"/>
              <a:t>48 </a:t>
            </a:r>
            <a:r>
              <a:rPr lang="tr-TR" b="1" dirty="0" smtClean="0"/>
              <a:t>Saat </a:t>
            </a:r>
            <a:r>
              <a:rPr lang="tr-TR" dirty="0" smtClean="0"/>
              <a:t>önce </a:t>
            </a:r>
            <a:r>
              <a:rPr lang="tr-TR" spc="30" dirty="0">
                <a:solidFill>
                  <a:srgbClr val="000000"/>
                </a:solidFill>
              </a:rPr>
              <a:t>il/ilçe millî eğitim müdürlüklerince</a:t>
            </a:r>
            <a:r>
              <a:rPr lang="tr-TR" dirty="0" smtClean="0"/>
              <a:t> MEBBİS</a:t>
            </a:r>
            <a:r>
              <a:rPr lang="tr-TR" dirty="0"/>
              <a:t> Özel MTSK modülüne işlenmesi gerekmektedir. </a:t>
            </a:r>
          </a:p>
        </p:txBody>
      </p:sp>
      <p:pic>
        <p:nvPicPr>
          <p:cNvPr id="42" name="Resim 41"/>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27107" y1="42874" x2="37962" y2="41844"/>
                        <a14:foregroundMark x1="38751" y1="44330" x2="39660" y2="48090"/>
                        <a14:foregroundMark x1="66222" y1="32808" x2="69375" y2="40267"/>
                        <a14:foregroundMark x1="69193" y1="26925" x2="74591" y2="32444"/>
                        <a14:foregroundMark x1="75985" y1="21043" x2="81625" y2="29776"/>
                      </a14:backgroundRemoval>
                    </a14:imgEffect>
                  </a14:imgLayer>
                </a14:imgProps>
              </a:ext>
              <a:ext uri="{28A0092B-C50C-407E-A947-70E740481C1C}">
                <a14:useLocalDpi xmlns:a14="http://schemas.microsoft.com/office/drawing/2010/main" val="0"/>
              </a:ext>
            </a:extLst>
          </a:blip>
          <a:srcRect l="14837" t="14379" r="14314" b="14771"/>
          <a:stretch/>
        </p:blipFill>
        <p:spPr>
          <a:xfrm rot="21204052">
            <a:off x="1285283" y="4630767"/>
            <a:ext cx="1275702" cy="1275702"/>
          </a:xfrm>
          <a:prstGeom prst="rect">
            <a:avLst/>
          </a:prstGeom>
          <a:effectLst>
            <a:glow rad="101600">
              <a:schemeClr val="bg1">
                <a:lumMod val="85000"/>
                <a:alpha val="60000"/>
              </a:schemeClr>
            </a:glow>
          </a:effectLst>
        </p:spPr>
      </p:pic>
    </p:spTree>
    <p:extLst>
      <p:ext uri="{BB962C8B-B14F-4D97-AF65-F5344CB8AC3E}">
        <p14:creationId xmlns:p14="http://schemas.microsoft.com/office/powerpoint/2010/main" val="22702147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8" name="Dikdörtgen 7"/>
          <p:cNvSpPr/>
          <p:nvPr/>
        </p:nvSpPr>
        <p:spPr>
          <a:xfrm>
            <a:off x="2938431" y="594200"/>
            <a:ext cx="7013048" cy="424732"/>
          </a:xfrm>
          <a:prstGeom prst="rect">
            <a:avLst/>
          </a:prstGeom>
        </p:spPr>
        <p:txBody>
          <a:bodyPr anchor="ctr"/>
          <a:lstStyle/>
          <a:p>
            <a:pPr marR="231775" algn="ctr">
              <a:lnSpc>
                <a:spcPct val="100000"/>
              </a:lnSpc>
            </a:pPr>
            <a:r>
              <a:rPr lang="tr-TR" sz="2400" b="1" spc="-25" dirty="0">
                <a:solidFill>
                  <a:srgbClr val="54565B"/>
                </a:solidFill>
                <a:cs typeface="Myriad Pro"/>
              </a:rPr>
              <a:t>e-Sınav Merkezlerine</a:t>
            </a:r>
          </a:p>
          <a:p>
            <a:pPr marR="231775" algn="ctr">
              <a:lnSpc>
                <a:spcPct val="100000"/>
              </a:lnSpc>
            </a:pPr>
            <a:r>
              <a:rPr lang="tr-TR" sz="2400" b="1" spc="-25" dirty="0">
                <a:solidFill>
                  <a:srgbClr val="54565B"/>
                </a:solidFill>
                <a:cs typeface="Myriad Pro"/>
              </a:rPr>
              <a:t>İdari ve Teknik Destek</a:t>
            </a:r>
          </a:p>
        </p:txBody>
      </p:sp>
      <p:sp>
        <p:nvSpPr>
          <p:cNvPr id="28" name="Metin kutusu 27"/>
          <p:cNvSpPr txBox="1"/>
          <p:nvPr/>
        </p:nvSpPr>
        <p:spPr>
          <a:xfrm>
            <a:off x="7463304" y="6040707"/>
            <a:ext cx="716863" cy="369332"/>
          </a:xfrm>
          <a:prstGeom prst="rect">
            <a:avLst/>
          </a:prstGeom>
          <a:noFill/>
        </p:spPr>
        <p:txBody>
          <a:bodyPr wrap="none" rtlCol="0">
            <a:spAutoFit/>
          </a:bodyPr>
          <a:lstStyle/>
          <a:p>
            <a:r>
              <a:rPr lang="tr-TR" b="1" dirty="0" smtClean="0">
                <a:solidFill>
                  <a:schemeClr val="bg1"/>
                </a:solidFill>
              </a:rPr>
              <a:t>19:30</a:t>
            </a:r>
            <a:endParaRPr lang="tr-TR" b="1" dirty="0">
              <a:solidFill>
                <a:schemeClr val="bg1"/>
              </a:solidFill>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7" name="Metin kutusu 16"/>
          <p:cNvSpPr txBox="1"/>
          <p:nvPr/>
        </p:nvSpPr>
        <p:spPr>
          <a:xfrm>
            <a:off x="875103" y="1792941"/>
            <a:ext cx="5298225" cy="3693319"/>
          </a:xfrm>
          <a:prstGeom prst="rect">
            <a:avLst/>
          </a:prstGeom>
          <a:noFill/>
        </p:spPr>
        <p:txBody>
          <a:bodyPr wrap="square" rtlCol="0">
            <a:spAutoFit/>
          </a:bodyPr>
          <a:lstStyle/>
          <a:p>
            <a:pPr marL="285750" indent="-285750" algn="just">
              <a:spcBef>
                <a:spcPct val="0"/>
              </a:spcBef>
              <a:buFont typeface="Arial" panose="020B0604020202020204" pitchFamily="34" charset="0"/>
              <a:buChar char="•"/>
            </a:pPr>
            <a:r>
              <a:rPr lang="tr-TR" spc="30" dirty="0">
                <a:solidFill>
                  <a:srgbClr val="000000"/>
                </a:solidFill>
              </a:rPr>
              <a:t>e-Sınav merkezlerinde gerçekleştirilen sınav oturumlarında yaşanması muhtemel idari ve teknik sorunların çözümlenmesi amacıyla sınav yapılan her gün </a:t>
            </a:r>
            <a:r>
              <a:rPr lang="tr-TR" b="1" spc="30" dirty="0">
                <a:solidFill>
                  <a:srgbClr val="000000"/>
                </a:solidFill>
              </a:rPr>
              <a:t>Bilgi İşlem Genel Müdürlüğü </a:t>
            </a:r>
            <a:r>
              <a:rPr lang="tr-TR" spc="30" dirty="0" smtClean="0">
                <a:solidFill>
                  <a:srgbClr val="000000"/>
                </a:solidFill>
              </a:rPr>
              <a:t>(Teknik Destek – 0312 413 25 73) ile </a:t>
            </a:r>
            <a:r>
              <a:rPr lang="tr-TR" b="1" spc="30" dirty="0">
                <a:solidFill>
                  <a:srgbClr val="000000"/>
                </a:solidFill>
              </a:rPr>
              <a:t>Ölçme, Değerlendirme ve Sınav Hizmetleri Genel Müdürlüğünden</a:t>
            </a:r>
            <a:r>
              <a:rPr lang="tr-TR" spc="30" dirty="0">
                <a:solidFill>
                  <a:srgbClr val="000000"/>
                </a:solidFill>
              </a:rPr>
              <a:t> </a:t>
            </a:r>
            <a:r>
              <a:rPr lang="tr-TR" spc="30" dirty="0" smtClean="0">
                <a:solidFill>
                  <a:srgbClr val="000000"/>
                </a:solidFill>
              </a:rPr>
              <a:t>(İdari Destek – 0312 413 32 25) personel </a:t>
            </a:r>
            <a:r>
              <a:rPr lang="tr-TR" spc="30" dirty="0">
                <a:solidFill>
                  <a:srgbClr val="000000"/>
                </a:solidFill>
              </a:rPr>
              <a:t>görevlendirilmektedir. </a:t>
            </a:r>
            <a:endParaRPr lang="tr-TR" spc="30" dirty="0" smtClean="0">
              <a:solidFill>
                <a:srgbClr val="000000"/>
              </a:solidFill>
            </a:endParaRPr>
          </a:p>
          <a:p>
            <a:pPr algn="just">
              <a:spcBef>
                <a:spcPct val="0"/>
              </a:spcBef>
            </a:pPr>
            <a:endParaRPr lang="tr-TR" spc="30" dirty="0" smtClean="0">
              <a:solidFill>
                <a:srgbClr val="000000"/>
              </a:solidFill>
            </a:endParaRPr>
          </a:p>
          <a:p>
            <a:pPr marL="285750" indent="-285750" algn="just">
              <a:spcBef>
                <a:spcPct val="0"/>
              </a:spcBef>
              <a:buFont typeface="Arial" panose="020B0604020202020204" pitchFamily="34" charset="0"/>
              <a:buChar char="•"/>
            </a:pPr>
            <a:r>
              <a:rPr lang="tr-TR" spc="30" dirty="0" smtClean="0">
                <a:solidFill>
                  <a:srgbClr val="000000"/>
                </a:solidFill>
              </a:rPr>
              <a:t>Destek görevlisi e-Sınav </a:t>
            </a:r>
            <a:r>
              <a:rPr lang="tr-TR" spc="30" dirty="0">
                <a:solidFill>
                  <a:srgbClr val="000000"/>
                </a:solidFill>
              </a:rPr>
              <a:t>m</a:t>
            </a:r>
            <a:r>
              <a:rPr lang="tr-TR" spc="30" dirty="0" smtClean="0">
                <a:solidFill>
                  <a:srgbClr val="000000"/>
                </a:solidFill>
              </a:rPr>
              <a:t>erkezlerinde </a:t>
            </a:r>
            <a:r>
              <a:rPr lang="tr-TR" spc="30" dirty="0">
                <a:solidFill>
                  <a:srgbClr val="000000"/>
                </a:solidFill>
              </a:rPr>
              <a:t>bulunan güvenlik kameralarından inceleme yapmakta ve görev ihlalleri ve uygulama hatalarında müdahalelerde bulunmaktadırlar. </a:t>
            </a:r>
          </a:p>
        </p:txBody>
      </p:sp>
      <p:pic>
        <p:nvPicPr>
          <p:cNvPr id="18" name="Resim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8446" y="1792941"/>
            <a:ext cx="4959375" cy="3306250"/>
          </a:xfrm>
          <a:prstGeom prst="rect">
            <a:avLst/>
          </a:prstGeom>
        </p:spPr>
      </p:pic>
    </p:spTree>
    <p:extLst>
      <p:ext uri="{BB962C8B-B14F-4D97-AF65-F5344CB8AC3E}">
        <p14:creationId xmlns:p14="http://schemas.microsoft.com/office/powerpoint/2010/main" val="2741755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32"/>
          <p:cNvSpPr txBox="1">
            <a:spLocks/>
          </p:cNvSpPr>
          <p:nvPr/>
        </p:nvSpPr>
        <p:spPr>
          <a:xfrm>
            <a:off x="1821438" y="406351"/>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dirty="0">
                <a:solidFill>
                  <a:srgbClr val="595959"/>
                </a:solidFill>
                <a:latin typeface="Times New Roman" panose="02020603050405020304" pitchFamily="18" charset="0"/>
                <a:cs typeface="Times New Roman" panose="02020603050405020304" pitchFamily="18" charset="0"/>
              </a:rPr>
              <a:t>e-Sınav Nedir?</a:t>
            </a:r>
          </a:p>
        </p:txBody>
      </p:sp>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13" name="Metin kutusu 12"/>
          <p:cNvSpPr txBox="1"/>
          <p:nvPr/>
        </p:nvSpPr>
        <p:spPr>
          <a:xfrm>
            <a:off x="839389" y="2794115"/>
            <a:ext cx="4629426" cy="1200329"/>
          </a:xfrm>
          <a:prstGeom prst="rect">
            <a:avLst/>
          </a:prstGeom>
          <a:noFill/>
        </p:spPr>
        <p:txBody>
          <a:bodyPr wrap="square" rtlCol="0">
            <a:spAutoFit/>
          </a:bodyPr>
          <a:lstStyle/>
          <a:p>
            <a:pPr algn="just">
              <a:spcBef>
                <a:spcPct val="0"/>
              </a:spcBef>
            </a:pPr>
            <a:r>
              <a:rPr lang="tr-TR" dirty="0" smtClean="0"/>
              <a:t>Basılı </a:t>
            </a:r>
            <a:r>
              <a:rPr lang="tr-TR" dirty="0"/>
              <a:t>evrak kullanılmaksızın, sınav uygulama ve değerlendirilmesine ilişkin her türlü </a:t>
            </a:r>
            <a:r>
              <a:rPr lang="tr-TR" dirty="0" smtClean="0"/>
              <a:t>işlemin bilgisayarlar ile </a:t>
            </a:r>
            <a:r>
              <a:rPr lang="tr-TR" dirty="0"/>
              <a:t>elektronik </a:t>
            </a:r>
            <a:r>
              <a:rPr lang="tr-TR" dirty="0" smtClean="0"/>
              <a:t>ortamda</a:t>
            </a:r>
            <a:r>
              <a:rPr lang="en-US" spc="30" dirty="0" smtClean="0">
                <a:solidFill>
                  <a:srgbClr val="000000"/>
                </a:solidFill>
              </a:rPr>
              <a:t> </a:t>
            </a:r>
            <a:r>
              <a:rPr lang="tr-TR" spc="30" dirty="0" smtClean="0">
                <a:solidFill>
                  <a:srgbClr val="000000"/>
                </a:solidFill>
              </a:rPr>
              <a:t>yapıldığı sınavlardır.</a:t>
            </a:r>
            <a:endParaRPr lang="en-US" spc="30" dirty="0">
              <a:solidFill>
                <a:srgbClr val="000000"/>
              </a:solidFill>
            </a:endParaRP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7116" y="1870583"/>
            <a:ext cx="5626662" cy="2622285"/>
          </a:xfrm>
          <a:prstGeom prst="rect">
            <a:avLst/>
          </a:prstGeom>
        </p:spPr>
      </p:pic>
    </p:spTree>
    <p:extLst>
      <p:ext uri="{BB962C8B-B14F-4D97-AF65-F5344CB8AC3E}">
        <p14:creationId xmlns:p14="http://schemas.microsoft.com/office/powerpoint/2010/main" val="9584320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8" name="Dikdörtgen 7"/>
          <p:cNvSpPr/>
          <p:nvPr/>
        </p:nvSpPr>
        <p:spPr>
          <a:xfrm>
            <a:off x="2938431" y="594200"/>
            <a:ext cx="7013048" cy="424732"/>
          </a:xfrm>
          <a:prstGeom prst="rect">
            <a:avLst/>
          </a:prstGeom>
        </p:spPr>
        <p:txBody>
          <a:bodyPr anchor="ctr"/>
          <a:lstStyle/>
          <a:p>
            <a:pPr marR="231775" algn="ctr">
              <a:lnSpc>
                <a:spcPct val="100000"/>
              </a:lnSpc>
            </a:pPr>
            <a:r>
              <a:rPr lang="tr-TR" sz="2400" b="1" spc="-25" dirty="0">
                <a:solidFill>
                  <a:srgbClr val="54565B"/>
                </a:solidFill>
                <a:cs typeface="Myriad Pro"/>
              </a:rPr>
              <a:t>e-Sınav Mevzuat</a:t>
            </a:r>
          </a:p>
          <a:p>
            <a:pPr marR="231775" algn="ctr">
              <a:lnSpc>
                <a:spcPct val="100000"/>
              </a:lnSpc>
            </a:pPr>
            <a:r>
              <a:rPr lang="tr-TR" sz="2400" b="1" spc="-25" dirty="0">
                <a:solidFill>
                  <a:srgbClr val="54565B"/>
                </a:solidFill>
                <a:cs typeface="Myriad Pro"/>
              </a:rPr>
              <a:t>(Kılavuz, Yönerge)</a:t>
            </a:r>
          </a:p>
        </p:txBody>
      </p:sp>
      <p:sp>
        <p:nvSpPr>
          <p:cNvPr id="28" name="Metin kutusu 27"/>
          <p:cNvSpPr txBox="1"/>
          <p:nvPr/>
        </p:nvSpPr>
        <p:spPr>
          <a:xfrm>
            <a:off x="7463304" y="6040707"/>
            <a:ext cx="716863" cy="369332"/>
          </a:xfrm>
          <a:prstGeom prst="rect">
            <a:avLst/>
          </a:prstGeom>
          <a:noFill/>
        </p:spPr>
        <p:txBody>
          <a:bodyPr wrap="none" rtlCol="0">
            <a:spAutoFit/>
          </a:bodyPr>
          <a:lstStyle/>
          <a:p>
            <a:r>
              <a:rPr lang="tr-TR" b="1" dirty="0" smtClean="0">
                <a:solidFill>
                  <a:schemeClr val="bg1"/>
                </a:solidFill>
              </a:rPr>
              <a:t>19:30</a:t>
            </a:r>
            <a:endParaRPr lang="tr-TR" b="1" dirty="0">
              <a:solidFill>
                <a:schemeClr val="bg1"/>
              </a:solidFill>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6921" y="2278199"/>
            <a:ext cx="5586373" cy="1080000"/>
          </a:xfrm>
          <a:prstGeom prst="rect">
            <a:avLst/>
          </a:prstGeom>
          <a:effectLst>
            <a:glow rad="101600">
              <a:schemeClr val="bg1">
                <a:lumMod val="75000"/>
                <a:alpha val="60000"/>
              </a:schemeClr>
            </a:glow>
          </a:effectLst>
        </p:spPr>
      </p:pic>
      <p:sp>
        <p:nvSpPr>
          <p:cNvPr id="10" name="Metin kutusu 9"/>
          <p:cNvSpPr txBox="1"/>
          <p:nvPr/>
        </p:nvSpPr>
        <p:spPr>
          <a:xfrm>
            <a:off x="7836172" y="2552233"/>
            <a:ext cx="2851102" cy="369332"/>
          </a:xfrm>
          <a:prstGeom prst="rect">
            <a:avLst/>
          </a:prstGeom>
          <a:noFill/>
          <a:effectLst>
            <a:glow rad="101600">
              <a:schemeClr val="bg1">
                <a:lumMod val="75000"/>
                <a:alpha val="60000"/>
              </a:schemeClr>
            </a:glow>
          </a:effectLst>
        </p:spPr>
        <p:txBody>
          <a:bodyPr wrap="none" rtlCol="0">
            <a:spAutoFit/>
          </a:bodyPr>
          <a:lstStyle/>
          <a:p>
            <a:r>
              <a:rPr lang="tr-TR" dirty="0" smtClean="0"/>
              <a:t>e-Sınav Görevlilerinin Görevi</a:t>
            </a:r>
            <a:endParaRPr lang="tr-TR" dirty="0"/>
          </a:p>
        </p:txBody>
      </p:sp>
      <p:pic>
        <p:nvPicPr>
          <p:cNvPr id="13" name="Resi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6923" y="3757651"/>
            <a:ext cx="5586371" cy="1080000"/>
          </a:xfrm>
          <a:prstGeom prst="rect">
            <a:avLst/>
          </a:prstGeom>
          <a:effectLst>
            <a:glow rad="101600">
              <a:schemeClr val="bg1">
                <a:lumMod val="75000"/>
                <a:alpha val="60000"/>
              </a:schemeClr>
            </a:glow>
          </a:effectLst>
        </p:spPr>
      </p:pic>
      <p:sp>
        <p:nvSpPr>
          <p:cNvPr id="14" name="Metin kutusu 13"/>
          <p:cNvSpPr txBox="1"/>
          <p:nvPr/>
        </p:nvSpPr>
        <p:spPr>
          <a:xfrm>
            <a:off x="6302811" y="2344930"/>
            <a:ext cx="620683" cy="769441"/>
          </a:xfrm>
          <a:prstGeom prst="rect">
            <a:avLst/>
          </a:prstGeom>
          <a:noFill/>
          <a:effectLst>
            <a:glow rad="101600">
              <a:schemeClr val="bg1">
                <a:lumMod val="75000"/>
                <a:alpha val="60000"/>
              </a:schemeClr>
            </a:glow>
          </a:effectLst>
        </p:spPr>
        <p:txBody>
          <a:bodyPr wrap="none" rtlCol="0">
            <a:spAutoFit/>
          </a:bodyPr>
          <a:lstStyle/>
          <a:p>
            <a:r>
              <a:rPr lang="tr-TR" sz="4400" b="1" dirty="0" smtClean="0">
                <a:solidFill>
                  <a:schemeClr val="bg1"/>
                </a:solidFill>
              </a:rPr>
              <a:t>8.</a:t>
            </a:r>
            <a:endParaRPr lang="tr-TR" sz="4400" b="1" dirty="0">
              <a:solidFill>
                <a:schemeClr val="bg1"/>
              </a:solidFill>
            </a:endParaRPr>
          </a:p>
        </p:txBody>
      </p:sp>
      <p:sp>
        <p:nvSpPr>
          <p:cNvPr id="15" name="Metin kutusu 14"/>
          <p:cNvSpPr txBox="1"/>
          <p:nvPr/>
        </p:nvSpPr>
        <p:spPr>
          <a:xfrm>
            <a:off x="6317563" y="3835585"/>
            <a:ext cx="620683" cy="769441"/>
          </a:xfrm>
          <a:prstGeom prst="rect">
            <a:avLst/>
          </a:prstGeom>
          <a:noFill/>
          <a:effectLst>
            <a:glow rad="101600">
              <a:schemeClr val="bg1">
                <a:lumMod val="75000"/>
                <a:alpha val="60000"/>
              </a:schemeClr>
            </a:glow>
          </a:effectLst>
        </p:spPr>
        <p:txBody>
          <a:bodyPr wrap="none" rtlCol="0">
            <a:spAutoFit/>
          </a:bodyPr>
          <a:lstStyle/>
          <a:p>
            <a:r>
              <a:rPr lang="tr-TR" sz="4400" b="1" dirty="0" smtClean="0">
                <a:solidFill>
                  <a:schemeClr val="bg1"/>
                </a:solidFill>
              </a:rPr>
              <a:t>9.</a:t>
            </a:r>
            <a:endParaRPr lang="tr-TR" sz="4400" b="1" dirty="0">
              <a:solidFill>
                <a:schemeClr val="bg1"/>
              </a:solidFill>
            </a:endParaRPr>
          </a:p>
        </p:txBody>
      </p:sp>
      <p:pic>
        <p:nvPicPr>
          <p:cNvPr id="16" name="Resi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369" y="2278199"/>
            <a:ext cx="5586373" cy="1080000"/>
          </a:xfrm>
          <a:prstGeom prst="rect">
            <a:avLst/>
          </a:prstGeom>
          <a:effectLst>
            <a:glow rad="101600">
              <a:schemeClr val="bg1">
                <a:lumMod val="75000"/>
                <a:alpha val="60000"/>
              </a:schemeClr>
            </a:glow>
          </a:effectLst>
        </p:spPr>
      </p:pic>
      <p:sp>
        <p:nvSpPr>
          <p:cNvPr id="19" name="Metin kutusu 18"/>
          <p:cNvSpPr txBox="1"/>
          <p:nvPr/>
        </p:nvSpPr>
        <p:spPr>
          <a:xfrm>
            <a:off x="2348315" y="2544690"/>
            <a:ext cx="2283382" cy="369332"/>
          </a:xfrm>
          <a:prstGeom prst="rect">
            <a:avLst/>
          </a:prstGeom>
          <a:noFill/>
          <a:effectLst>
            <a:glow rad="101600">
              <a:schemeClr val="bg1">
                <a:lumMod val="75000"/>
                <a:alpha val="60000"/>
              </a:schemeClr>
            </a:glow>
          </a:effectLst>
        </p:spPr>
        <p:txBody>
          <a:bodyPr wrap="none" rtlCol="0">
            <a:spAutoFit/>
          </a:bodyPr>
          <a:lstStyle/>
          <a:p>
            <a:pPr algn="just"/>
            <a:r>
              <a:rPr lang="tr-TR" spc="26" dirty="0" smtClean="0">
                <a:solidFill>
                  <a:srgbClr val="000000"/>
                </a:solidFill>
              </a:rPr>
              <a:t>e-Sınav Giriş Belgeleri</a:t>
            </a:r>
            <a:endParaRPr lang="tr-TR" dirty="0"/>
          </a:p>
        </p:txBody>
      </p:sp>
      <p:pic>
        <p:nvPicPr>
          <p:cNvPr id="20" name="Resim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371" y="3757651"/>
            <a:ext cx="5586371" cy="1080000"/>
          </a:xfrm>
          <a:prstGeom prst="rect">
            <a:avLst/>
          </a:prstGeom>
          <a:effectLst>
            <a:glow rad="101600">
              <a:schemeClr val="bg1">
                <a:lumMod val="75000"/>
                <a:alpha val="60000"/>
              </a:schemeClr>
            </a:glow>
          </a:effectLst>
        </p:spPr>
      </p:pic>
      <p:sp>
        <p:nvSpPr>
          <p:cNvPr id="21" name="Metin kutusu 20"/>
          <p:cNvSpPr txBox="1"/>
          <p:nvPr/>
        </p:nvSpPr>
        <p:spPr>
          <a:xfrm>
            <a:off x="473076" y="2352179"/>
            <a:ext cx="620683" cy="769441"/>
          </a:xfrm>
          <a:prstGeom prst="rect">
            <a:avLst/>
          </a:prstGeom>
          <a:noFill/>
          <a:effectLst>
            <a:glow rad="101600">
              <a:schemeClr val="bg1">
                <a:lumMod val="75000"/>
                <a:alpha val="60000"/>
              </a:schemeClr>
            </a:glow>
          </a:effectLst>
        </p:spPr>
        <p:txBody>
          <a:bodyPr wrap="none" rtlCol="0">
            <a:spAutoFit/>
          </a:bodyPr>
          <a:lstStyle/>
          <a:p>
            <a:r>
              <a:rPr lang="tr-TR" sz="4400" b="1" dirty="0" smtClean="0">
                <a:solidFill>
                  <a:schemeClr val="bg1"/>
                </a:solidFill>
              </a:rPr>
              <a:t>6.</a:t>
            </a:r>
            <a:endParaRPr lang="tr-TR" sz="4400" b="1" dirty="0">
              <a:solidFill>
                <a:schemeClr val="bg1"/>
              </a:solidFill>
            </a:endParaRPr>
          </a:p>
        </p:txBody>
      </p:sp>
      <p:sp>
        <p:nvSpPr>
          <p:cNvPr id="22" name="Metin kutusu 21"/>
          <p:cNvSpPr txBox="1"/>
          <p:nvPr/>
        </p:nvSpPr>
        <p:spPr>
          <a:xfrm>
            <a:off x="457081" y="3835585"/>
            <a:ext cx="620683" cy="769441"/>
          </a:xfrm>
          <a:prstGeom prst="rect">
            <a:avLst/>
          </a:prstGeom>
          <a:noFill/>
          <a:effectLst>
            <a:glow rad="101600">
              <a:schemeClr val="bg1">
                <a:lumMod val="75000"/>
                <a:alpha val="60000"/>
              </a:schemeClr>
            </a:glow>
          </a:effectLst>
        </p:spPr>
        <p:txBody>
          <a:bodyPr wrap="none" rtlCol="0">
            <a:spAutoFit/>
          </a:bodyPr>
          <a:lstStyle/>
          <a:p>
            <a:r>
              <a:rPr lang="tr-TR" sz="4400" b="1" dirty="0" smtClean="0">
                <a:solidFill>
                  <a:schemeClr val="bg1"/>
                </a:solidFill>
              </a:rPr>
              <a:t>7.</a:t>
            </a:r>
            <a:endParaRPr lang="tr-TR" sz="4400" b="1" dirty="0">
              <a:solidFill>
                <a:schemeClr val="bg1"/>
              </a:solidFill>
            </a:endParaRPr>
          </a:p>
        </p:txBody>
      </p:sp>
      <p:sp>
        <p:nvSpPr>
          <p:cNvPr id="23" name="Metin kutusu 22"/>
          <p:cNvSpPr txBox="1"/>
          <p:nvPr/>
        </p:nvSpPr>
        <p:spPr>
          <a:xfrm>
            <a:off x="7893786" y="3965493"/>
            <a:ext cx="3576748" cy="646331"/>
          </a:xfrm>
          <a:prstGeom prst="rect">
            <a:avLst/>
          </a:prstGeom>
          <a:noFill/>
          <a:effectLst>
            <a:glow rad="101600">
              <a:schemeClr val="bg1">
                <a:lumMod val="75000"/>
                <a:alpha val="60000"/>
              </a:schemeClr>
            </a:glow>
          </a:effectLst>
        </p:spPr>
        <p:txBody>
          <a:bodyPr wrap="none" rtlCol="0">
            <a:spAutoFit/>
          </a:bodyPr>
          <a:lstStyle/>
          <a:p>
            <a:r>
              <a:rPr lang="tr-TR" dirty="0"/>
              <a:t>Adayların Sınava Alınmayacağı ve </a:t>
            </a:r>
          </a:p>
          <a:p>
            <a:r>
              <a:rPr lang="tr-TR" dirty="0"/>
              <a:t>e-Sınavların İptal Edileceği </a:t>
            </a:r>
            <a:r>
              <a:rPr lang="tr-TR" dirty="0" smtClean="0"/>
              <a:t>Durumlar</a:t>
            </a:r>
            <a:endParaRPr lang="tr-TR" dirty="0"/>
          </a:p>
        </p:txBody>
      </p:sp>
      <p:sp>
        <p:nvSpPr>
          <p:cNvPr id="24" name="Metin kutusu 23"/>
          <p:cNvSpPr txBox="1"/>
          <p:nvPr/>
        </p:nvSpPr>
        <p:spPr>
          <a:xfrm>
            <a:off x="2403771" y="4014550"/>
            <a:ext cx="2323505" cy="369332"/>
          </a:xfrm>
          <a:prstGeom prst="rect">
            <a:avLst/>
          </a:prstGeom>
          <a:noFill/>
          <a:effectLst>
            <a:glow rad="101600">
              <a:schemeClr val="bg1">
                <a:lumMod val="75000"/>
                <a:alpha val="60000"/>
              </a:schemeClr>
            </a:glow>
          </a:effectLst>
        </p:spPr>
        <p:txBody>
          <a:bodyPr wrap="square" rtlCol="0">
            <a:spAutoFit/>
          </a:bodyPr>
          <a:lstStyle/>
          <a:p>
            <a:r>
              <a:rPr lang="tr-TR" dirty="0" smtClean="0"/>
              <a:t>e-Sınav Uygulaması</a:t>
            </a:r>
            <a:endParaRPr lang="sv-SE" dirty="0"/>
          </a:p>
        </p:txBody>
      </p:sp>
      <p:sp>
        <p:nvSpPr>
          <p:cNvPr id="25" name="TextBox 12"/>
          <p:cNvSpPr txBox="1"/>
          <p:nvPr/>
        </p:nvSpPr>
        <p:spPr>
          <a:xfrm>
            <a:off x="664204" y="5202364"/>
            <a:ext cx="10806330" cy="553998"/>
          </a:xfrm>
          <a:prstGeom prst="rect">
            <a:avLst/>
          </a:prstGeom>
          <a:effectLst>
            <a:glow rad="101600">
              <a:schemeClr val="bg1">
                <a:lumMod val="75000"/>
                <a:alpha val="60000"/>
              </a:schemeClr>
            </a:glow>
          </a:effectLst>
        </p:spPr>
        <p:txBody>
          <a:bodyPr wrap="square" lIns="0" tIns="0" rIns="0" bIns="0" rtlCol="0" anchor="t">
            <a:spAutoFit/>
          </a:bodyPr>
          <a:lstStyle/>
          <a:p>
            <a:pPr algn="just">
              <a:spcBef>
                <a:spcPct val="0"/>
              </a:spcBef>
            </a:pPr>
            <a:r>
              <a:rPr lang="en-US" spc="30" dirty="0">
                <a:solidFill>
                  <a:srgbClr val="000000"/>
                </a:solidFill>
              </a:rPr>
              <a:t>e-</a:t>
            </a:r>
            <a:r>
              <a:rPr lang="en-US" spc="30" dirty="0" err="1">
                <a:solidFill>
                  <a:srgbClr val="000000"/>
                </a:solidFill>
              </a:rPr>
              <a:t>Sınav</a:t>
            </a:r>
            <a:r>
              <a:rPr lang="en-US" spc="30" dirty="0">
                <a:solidFill>
                  <a:srgbClr val="000000"/>
                </a:solidFill>
              </a:rPr>
              <a:t> </a:t>
            </a:r>
            <a:r>
              <a:rPr lang="en-US" spc="30" dirty="0" err="1">
                <a:solidFill>
                  <a:srgbClr val="000000"/>
                </a:solidFill>
              </a:rPr>
              <a:t>salonlarında</a:t>
            </a:r>
            <a:r>
              <a:rPr lang="en-US" spc="30" dirty="0">
                <a:solidFill>
                  <a:srgbClr val="000000"/>
                </a:solidFill>
              </a:rPr>
              <a:t> </a:t>
            </a:r>
            <a:r>
              <a:rPr lang="en-US" spc="30" dirty="0" err="1">
                <a:solidFill>
                  <a:srgbClr val="000000"/>
                </a:solidFill>
              </a:rPr>
              <a:t>gerçekleştirilen</a:t>
            </a:r>
            <a:r>
              <a:rPr lang="en-US" spc="30" dirty="0">
                <a:solidFill>
                  <a:srgbClr val="000000"/>
                </a:solidFill>
              </a:rPr>
              <a:t> </a:t>
            </a:r>
            <a:r>
              <a:rPr lang="en-US" spc="30" dirty="0" err="1">
                <a:solidFill>
                  <a:srgbClr val="000000"/>
                </a:solidFill>
              </a:rPr>
              <a:t>sınavlara</a:t>
            </a:r>
            <a:r>
              <a:rPr lang="en-US" spc="30" dirty="0">
                <a:solidFill>
                  <a:srgbClr val="000000"/>
                </a:solidFill>
              </a:rPr>
              <a:t> </a:t>
            </a:r>
            <a:r>
              <a:rPr lang="en-US" spc="30" dirty="0" err="1">
                <a:solidFill>
                  <a:srgbClr val="000000"/>
                </a:solidFill>
              </a:rPr>
              <a:t>ilişkin</a:t>
            </a:r>
            <a:r>
              <a:rPr lang="en-US" spc="30" dirty="0">
                <a:solidFill>
                  <a:srgbClr val="000000"/>
                </a:solidFill>
              </a:rPr>
              <a:t> </a:t>
            </a:r>
            <a:r>
              <a:rPr lang="en-US" spc="30" dirty="0" err="1">
                <a:solidFill>
                  <a:srgbClr val="000000"/>
                </a:solidFill>
              </a:rPr>
              <a:t>hazırlanan</a:t>
            </a:r>
            <a:r>
              <a:rPr lang="en-US" spc="30" dirty="0">
                <a:solidFill>
                  <a:srgbClr val="000000"/>
                </a:solidFill>
              </a:rPr>
              <a:t> </a:t>
            </a:r>
            <a:r>
              <a:rPr lang="en-US" spc="30" dirty="0" err="1">
                <a:solidFill>
                  <a:srgbClr val="000000"/>
                </a:solidFill>
              </a:rPr>
              <a:t>kılavuzlarda</a:t>
            </a:r>
            <a:r>
              <a:rPr lang="en-US" spc="30" dirty="0">
                <a:solidFill>
                  <a:srgbClr val="000000"/>
                </a:solidFill>
              </a:rPr>
              <a:t> </a:t>
            </a:r>
            <a:r>
              <a:rPr lang="en-US" spc="30" dirty="0" err="1" smtClean="0">
                <a:solidFill>
                  <a:srgbClr val="000000"/>
                </a:solidFill>
              </a:rPr>
              <a:t>mutlaka</a:t>
            </a:r>
            <a:r>
              <a:rPr lang="en-US" spc="30" dirty="0" smtClean="0">
                <a:solidFill>
                  <a:srgbClr val="000000"/>
                </a:solidFill>
              </a:rPr>
              <a:t> </a:t>
            </a:r>
            <a:r>
              <a:rPr lang="en-US" spc="30" dirty="0" err="1" smtClean="0">
                <a:solidFill>
                  <a:srgbClr val="000000"/>
                </a:solidFill>
              </a:rPr>
              <a:t>bil</a:t>
            </a:r>
            <a:r>
              <a:rPr lang="tr-TR" spc="30" dirty="0" smtClean="0">
                <a:solidFill>
                  <a:srgbClr val="000000"/>
                </a:solidFill>
              </a:rPr>
              <a:t>in</a:t>
            </a:r>
            <a:r>
              <a:rPr lang="en-US" spc="30" dirty="0" err="1" smtClean="0">
                <a:solidFill>
                  <a:srgbClr val="000000"/>
                </a:solidFill>
              </a:rPr>
              <a:t>mesi</a:t>
            </a:r>
            <a:r>
              <a:rPr lang="en-US" spc="30" dirty="0" smtClean="0">
                <a:solidFill>
                  <a:srgbClr val="000000"/>
                </a:solidFill>
              </a:rPr>
              <a:t> </a:t>
            </a:r>
            <a:r>
              <a:rPr lang="en-US" spc="30" dirty="0" err="1">
                <a:solidFill>
                  <a:srgbClr val="000000"/>
                </a:solidFill>
              </a:rPr>
              <a:t>gereken</a:t>
            </a:r>
            <a:r>
              <a:rPr lang="en-US" spc="30" dirty="0">
                <a:solidFill>
                  <a:srgbClr val="000000"/>
                </a:solidFill>
              </a:rPr>
              <a:t> </a:t>
            </a:r>
            <a:r>
              <a:rPr lang="en-US" spc="30" dirty="0" err="1">
                <a:solidFill>
                  <a:srgbClr val="000000"/>
                </a:solidFill>
              </a:rPr>
              <a:t>maddeler</a:t>
            </a:r>
            <a:r>
              <a:rPr lang="en-US" spc="30" dirty="0">
                <a:solidFill>
                  <a:srgbClr val="000000"/>
                </a:solidFill>
              </a:rPr>
              <a:t> </a:t>
            </a:r>
            <a:r>
              <a:rPr lang="tr-TR" spc="30" dirty="0" smtClean="0">
                <a:solidFill>
                  <a:srgbClr val="000000"/>
                </a:solidFill>
              </a:rPr>
              <a:t>yukarıda belirtilmiştir</a:t>
            </a:r>
            <a:r>
              <a:rPr lang="en-US" spc="30" dirty="0" smtClean="0">
                <a:solidFill>
                  <a:srgbClr val="000000"/>
                </a:solidFill>
              </a:rPr>
              <a:t>. </a:t>
            </a:r>
            <a:r>
              <a:rPr lang="en-US" spc="30" dirty="0" err="1">
                <a:solidFill>
                  <a:srgbClr val="000000"/>
                </a:solidFill>
              </a:rPr>
              <a:t>Kılavuzlar</a:t>
            </a:r>
            <a:r>
              <a:rPr lang="en-US" spc="30" dirty="0">
                <a:solidFill>
                  <a:srgbClr val="000000"/>
                </a:solidFill>
              </a:rPr>
              <a:t> </a:t>
            </a:r>
            <a:r>
              <a:rPr lang="en-US" spc="30" dirty="0" err="1">
                <a:solidFill>
                  <a:srgbClr val="000000"/>
                </a:solidFill>
              </a:rPr>
              <a:t>standart</a:t>
            </a:r>
            <a:r>
              <a:rPr lang="en-US" spc="30" dirty="0">
                <a:solidFill>
                  <a:srgbClr val="000000"/>
                </a:solidFill>
              </a:rPr>
              <a:t> </a:t>
            </a:r>
            <a:r>
              <a:rPr lang="en-US" spc="30" dirty="0" err="1">
                <a:solidFill>
                  <a:srgbClr val="000000"/>
                </a:solidFill>
              </a:rPr>
              <a:t>olarak</a:t>
            </a:r>
            <a:r>
              <a:rPr lang="en-US" spc="30" dirty="0">
                <a:solidFill>
                  <a:srgbClr val="000000"/>
                </a:solidFill>
              </a:rPr>
              <a:t> </a:t>
            </a:r>
            <a:r>
              <a:rPr lang="tr-TR" spc="30" dirty="0" smtClean="0">
                <a:solidFill>
                  <a:srgbClr val="000000"/>
                </a:solidFill>
              </a:rPr>
              <a:t>oluşturulduğundan</a:t>
            </a:r>
            <a:r>
              <a:rPr lang="en-US" spc="30" dirty="0" smtClean="0">
                <a:solidFill>
                  <a:srgbClr val="000000"/>
                </a:solidFill>
              </a:rPr>
              <a:t> </a:t>
            </a:r>
            <a:r>
              <a:rPr lang="en-US" spc="30" dirty="0" err="1">
                <a:solidFill>
                  <a:srgbClr val="000000"/>
                </a:solidFill>
              </a:rPr>
              <a:t>maddeler</a:t>
            </a:r>
            <a:r>
              <a:rPr lang="en-US" spc="30" dirty="0">
                <a:solidFill>
                  <a:srgbClr val="000000"/>
                </a:solidFill>
              </a:rPr>
              <a:t> </a:t>
            </a:r>
            <a:r>
              <a:rPr lang="en-US" spc="30" dirty="0" err="1">
                <a:solidFill>
                  <a:srgbClr val="000000"/>
                </a:solidFill>
              </a:rPr>
              <a:t>tüm</a:t>
            </a:r>
            <a:r>
              <a:rPr lang="en-US" spc="30" dirty="0">
                <a:solidFill>
                  <a:srgbClr val="000000"/>
                </a:solidFill>
              </a:rPr>
              <a:t> </a:t>
            </a:r>
            <a:r>
              <a:rPr lang="en-US" spc="30" dirty="0" err="1">
                <a:solidFill>
                  <a:srgbClr val="000000"/>
                </a:solidFill>
              </a:rPr>
              <a:t>kılavuzlarda</a:t>
            </a:r>
            <a:r>
              <a:rPr lang="en-US" spc="30" dirty="0">
                <a:solidFill>
                  <a:srgbClr val="000000"/>
                </a:solidFill>
              </a:rPr>
              <a:t> </a:t>
            </a:r>
            <a:r>
              <a:rPr lang="en-US" spc="30" dirty="0" err="1" smtClean="0">
                <a:solidFill>
                  <a:srgbClr val="000000"/>
                </a:solidFill>
              </a:rPr>
              <a:t>aynıdı</a:t>
            </a:r>
            <a:r>
              <a:rPr lang="tr-TR" spc="30" dirty="0" smtClean="0">
                <a:solidFill>
                  <a:srgbClr val="000000"/>
                </a:solidFill>
              </a:rPr>
              <a:t>r.</a:t>
            </a:r>
            <a:endParaRPr lang="en-US" spc="30" dirty="0">
              <a:solidFill>
                <a:srgbClr val="000000"/>
              </a:solidFill>
            </a:endParaRPr>
          </a:p>
        </p:txBody>
      </p:sp>
      <p:sp>
        <p:nvSpPr>
          <p:cNvPr id="26" name="Metin kutusu 25"/>
          <p:cNvSpPr txBox="1"/>
          <p:nvPr/>
        </p:nvSpPr>
        <p:spPr>
          <a:xfrm>
            <a:off x="729628" y="2872737"/>
            <a:ext cx="704039" cy="307777"/>
          </a:xfrm>
          <a:prstGeom prst="rect">
            <a:avLst/>
          </a:prstGeom>
          <a:noFill/>
          <a:effectLst>
            <a:glow rad="101600">
              <a:schemeClr val="bg1">
                <a:lumMod val="75000"/>
                <a:alpha val="60000"/>
              </a:schemeClr>
            </a:glow>
          </a:effectLst>
        </p:spPr>
        <p:txBody>
          <a:bodyPr wrap="none" rtlCol="0">
            <a:spAutoFit/>
          </a:bodyPr>
          <a:lstStyle/>
          <a:p>
            <a:r>
              <a:rPr lang="tr-TR" sz="1400" dirty="0" smtClean="0">
                <a:solidFill>
                  <a:schemeClr val="bg1"/>
                </a:solidFill>
              </a:rPr>
              <a:t>Madde</a:t>
            </a:r>
            <a:endParaRPr lang="tr-TR" sz="1400" dirty="0">
              <a:solidFill>
                <a:schemeClr val="bg1"/>
              </a:solidFill>
            </a:endParaRPr>
          </a:p>
        </p:txBody>
      </p:sp>
      <p:sp>
        <p:nvSpPr>
          <p:cNvPr id="29" name="Metin kutusu 28"/>
          <p:cNvSpPr txBox="1"/>
          <p:nvPr/>
        </p:nvSpPr>
        <p:spPr>
          <a:xfrm>
            <a:off x="726229" y="4375183"/>
            <a:ext cx="704039" cy="307777"/>
          </a:xfrm>
          <a:prstGeom prst="rect">
            <a:avLst/>
          </a:prstGeom>
          <a:noFill/>
          <a:effectLst>
            <a:glow rad="101600">
              <a:schemeClr val="bg1">
                <a:lumMod val="75000"/>
                <a:alpha val="60000"/>
              </a:schemeClr>
            </a:glow>
          </a:effectLst>
        </p:spPr>
        <p:txBody>
          <a:bodyPr wrap="none" rtlCol="0">
            <a:spAutoFit/>
          </a:bodyPr>
          <a:lstStyle/>
          <a:p>
            <a:r>
              <a:rPr lang="tr-TR" sz="1400" dirty="0" smtClean="0">
                <a:solidFill>
                  <a:schemeClr val="bg1"/>
                </a:solidFill>
              </a:rPr>
              <a:t>Madde</a:t>
            </a:r>
            <a:endParaRPr lang="tr-TR" sz="1400" dirty="0">
              <a:solidFill>
                <a:schemeClr val="bg1"/>
              </a:solidFill>
            </a:endParaRPr>
          </a:p>
        </p:txBody>
      </p:sp>
      <p:sp>
        <p:nvSpPr>
          <p:cNvPr id="30" name="Metin kutusu 29"/>
          <p:cNvSpPr txBox="1"/>
          <p:nvPr/>
        </p:nvSpPr>
        <p:spPr>
          <a:xfrm>
            <a:off x="6554591" y="2870361"/>
            <a:ext cx="704039" cy="307777"/>
          </a:xfrm>
          <a:prstGeom prst="rect">
            <a:avLst/>
          </a:prstGeom>
          <a:noFill/>
          <a:effectLst>
            <a:glow rad="101600">
              <a:schemeClr val="bg1">
                <a:lumMod val="75000"/>
                <a:alpha val="60000"/>
              </a:schemeClr>
            </a:glow>
          </a:effectLst>
        </p:spPr>
        <p:txBody>
          <a:bodyPr wrap="none" rtlCol="0">
            <a:spAutoFit/>
          </a:bodyPr>
          <a:lstStyle/>
          <a:p>
            <a:r>
              <a:rPr lang="tr-TR" sz="1400" dirty="0" smtClean="0">
                <a:solidFill>
                  <a:schemeClr val="bg1"/>
                </a:solidFill>
              </a:rPr>
              <a:t>Madde</a:t>
            </a:r>
            <a:endParaRPr lang="tr-TR" sz="1400" dirty="0">
              <a:solidFill>
                <a:schemeClr val="bg1"/>
              </a:solidFill>
            </a:endParaRPr>
          </a:p>
        </p:txBody>
      </p:sp>
      <p:sp>
        <p:nvSpPr>
          <p:cNvPr id="31" name="Metin kutusu 30"/>
          <p:cNvSpPr txBox="1"/>
          <p:nvPr/>
        </p:nvSpPr>
        <p:spPr>
          <a:xfrm>
            <a:off x="6544995" y="4335659"/>
            <a:ext cx="704039" cy="307777"/>
          </a:xfrm>
          <a:prstGeom prst="rect">
            <a:avLst/>
          </a:prstGeom>
          <a:noFill/>
          <a:effectLst>
            <a:glow rad="101600">
              <a:schemeClr val="bg1">
                <a:lumMod val="75000"/>
                <a:alpha val="60000"/>
              </a:schemeClr>
            </a:glow>
          </a:effectLst>
        </p:spPr>
        <p:txBody>
          <a:bodyPr wrap="none" rtlCol="0">
            <a:spAutoFit/>
          </a:bodyPr>
          <a:lstStyle/>
          <a:p>
            <a:r>
              <a:rPr lang="tr-TR" sz="1400" dirty="0" smtClean="0">
                <a:solidFill>
                  <a:schemeClr val="bg1"/>
                </a:solidFill>
              </a:rPr>
              <a:t>Madde</a:t>
            </a:r>
            <a:endParaRPr lang="tr-TR" sz="1400" dirty="0">
              <a:solidFill>
                <a:schemeClr val="bg1"/>
              </a:solidFill>
            </a:endParaRPr>
          </a:p>
        </p:txBody>
      </p:sp>
    </p:spTree>
    <p:extLst>
      <p:ext uri="{BB962C8B-B14F-4D97-AF65-F5344CB8AC3E}">
        <p14:creationId xmlns:p14="http://schemas.microsoft.com/office/powerpoint/2010/main" val="5253859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8" name="Dikdörtgen 7"/>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6. Madde</a:t>
            </a:r>
          </a:p>
          <a:p>
            <a:pPr marR="231775" algn="ctr">
              <a:lnSpc>
                <a:spcPct val="100000"/>
              </a:lnSpc>
            </a:pPr>
            <a:r>
              <a:rPr lang="nb-NO" sz="2400" b="1" spc="-25" dirty="0">
                <a:solidFill>
                  <a:srgbClr val="54565B"/>
                </a:solidFill>
                <a:cs typeface="Myriad Pro"/>
              </a:rPr>
              <a:t>e-Sınav Giriş Belgeleri</a:t>
            </a:r>
          </a:p>
        </p:txBody>
      </p:sp>
      <p:sp>
        <p:nvSpPr>
          <p:cNvPr id="28" name="Metin kutusu 27"/>
          <p:cNvSpPr txBox="1"/>
          <p:nvPr/>
        </p:nvSpPr>
        <p:spPr>
          <a:xfrm>
            <a:off x="7463304" y="6040707"/>
            <a:ext cx="716863" cy="369332"/>
          </a:xfrm>
          <a:prstGeom prst="rect">
            <a:avLst/>
          </a:prstGeom>
          <a:noFill/>
        </p:spPr>
        <p:txBody>
          <a:bodyPr wrap="none" rtlCol="0">
            <a:spAutoFit/>
          </a:bodyPr>
          <a:lstStyle/>
          <a:p>
            <a:r>
              <a:rPr lang="tr-TR" b="1" dirty="0" smtClean="0">
                <a:solidFill>
                  <a:schemeClr val="bg1"/>
                </a:solidFill>
              </a:rPr>
              <a:t>19:30</a:t>
            </a:r>
            <a:endParaRPr lang="tr-TR" b="1" dirty="0">
              <a:solidFill>
                <a:schemeClr val="bg1"/>
              </a:solidFill>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pic>
        <p:nvPicPr>
          <p:cNvPr id="33" name="Resim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052" y="3156740"/>
            <a:ext cx="5586373" cy="1080000"/>
          </a:xfrm>
          <a:prstGeom prst="rect">
            <a:avLst/>
          </a:prstGeom>
          <a:effectLst>
            <a:glow rad="228600">
              <a:schemeClr val="bg1">
                <a:lumMod val="75000"/>
                <a:alpha val="40000"/>
              </a:schemeClr>
            </a:glow>
          </a:effectLst>
        </p:spPr>
      </p:pic>
      <p:sp>
        <p:nvSpPr>
          <p:cNvPr id="34" name="Metin kutusu 33"/>
          <p:cNvSpPr txBox="1"/>
          <p:nvPr/>
        </p:nvSpPr>
        <p:spPr>
          <a:xfrm>
            <a:off x="2428998" y="3423231"/>
            <a:ext cx="2283382" cy="369332"/>
          </a:xfrm>
          <a:prstGeom prst="rect">
            <a:avLst/>
          </a:prstGeom>
          <a:noFill/>
        </p:spPr>
        <p:txBody>
          <a:bodyPr wrap="none" rtlCol="0">
            <a:spAutoFit/>
          </a:bodyPr>
          <a:lstStyle/>
          <a:p>
            <a:pPr algn="just"/>
            <a:r>
              <a:rPr lang="tr-TR" spc="26" dirty="0" smtClean="0">
                <a:solidFill>
                  <a:srgbClr val="000000"/>
                </a:solidFill>
              </a:rPr>
              <a:t>e-Sınav Giriş Belgeleri</a:t>
            </a:r>
            <a:endParaRPr lang="tr-TR" dirty="0"/>
          </a:p>
        </p:txBody>
      </p:sp>
      <p:sp>
        <p:nvSpPr>
          <p:cNvPr id="35" name="Metin kutusu 34"/>
          <p:cNvSpPr txBox="1"/>
          <p:nvPr/>
        </p:nvSpPr>
        <p:spPr>
          <a:xfrm>
            <a:off x="553759" y="3230720"/>
            <a:ext cx="620683" cy="769441"/>
          </a:xfrm>
          <a:prstGeom prst="rect">
            <a:avLst/>
          </a:prstGeom>
          <a:noFill/>
        </p:spPr>
        <p:txBody>
          <a:bodyPr wrap="none" rtlCol="0">
            <a:spAutoFit/>
          </a:bodyPr>
          <a:lstStyle/>
          <a:p>
            <a:r>
              <a:rPr lang="tr-TR" sz="4400" b="1" dirty="0" smtClean="0">
                <a:solidFill>
                  <a:schemeClr val="bg1"/>
                </a:solidFill>
              </a:rPr>
              <a:t>6.</a:t>
            </a:r>
            <a:endParaRPr lang="tr-TR" sz="4400" b="1" dirty="0">
              <a:solidFill>
                <a:schemeClr val="bg1"/>
              </a:solidFill>
            </a:endParaRPr>
          </a:p>
        </p:txBody>
      </p:sp>
      <p:sp>
        <p:nvSpPr>
          <p:cNvPr id="36" name="TextBox 12"/>
          <p:cNvSpPr txBox="1"/>
          <p:nvPr/>
        </p:nvSpPr>
        <p:spPr>
          <a:xfrm>
            <a:off x="6396684" y="2311745"/>
            <a:ext cx="5215439" cy="2769989"/>
          </a:xfrm>
          <a:prstGeom prst="rect">
            <a:avLst/>
          </a:prstGeom>
        </p:spPr>
        <p:txBody>
          <a:bodyPr wrap="square" lIns="0" tIns="0" rIns="0" bIns="0" rtlCol="0" anchor="t">
            <a:spAutoFit/>
          </a:bodyPr>
          <a:lstStyle/>
          <a:p>
            <a:pPr marL="285750" indent="-285750" algn="just">
              <a:buFont typeface="Arial" panose="020B0604020202020204" pitchFamily="34" charset="0"/>
              <a:buChar char="•"/>
            </a:pPr>
            <a:r>
              <a:rPr lang="en-US" spc="30" dirty="0">
                <a:solidFill>
                  <a:srgbClr val="000000"/>
                </a:solidFill>
              </a:rPr>
              <a:t>e-</a:t>
            </a:r>
            <a:r>
              <a:rPr lang="en-US" spc="30" dirty="0" err="1">
                <a:solidFill>
                  <a:srgbClr val="000000"/>
                </a:solidFill>
              </a:rPr>
              <a:t>Sınav</a:t>
            </a:r>
            <a:r>
              <a:rPr lang="en-US" spc="30" dirty="0">
                <a:solidFill>
                  <a:srgbClr val="000000"/>
                </a:solidFill>
              </a:rPr>
              <a:t> </a:t>
            </a:r>
            <a:r>
              <a:rPr lang="en-US" spc="30" dirty="0" err="1">
                <a:solidFill>
                  <a:srgbClr val="000000"/>
                </a:solidFill>
              </a:rPr>
              <a:t>giriş</a:t>
            </a:r>
            <a:r>
              <a:rPr lang="en-US" spc="30" dirty="0">
                <a:solidFill>
                  <a:srgbClr val="000000"/>
                </a:solidFill>
              </a:rPr>
              <a:t> </a:t>
            </a:r>
            <a:r>
              <a:rPr lang="en-US" spc="30" dirty="0" err="1">
                <a:solidFill>
                  <a:srgbClr val="000000"/>
                </a:solidFill>
              </a:rPr>
              <a:t>belgesi</a:t>
            </a:r>
            <a:r>
              <a:rPr lang="en-US" spc="30" dirty="0">
                <a:solidFill>
                  <a:srgbClr val="000000"/>
                </a:solidFill>
              </a:rPr>
              <a:t> (</a:t>
            </a:r>
            <a:r>
              <a:rPr lang="en-US" spc="30" dirty="0" err="1">
                <a:solidFill>
                  <a:srgbClr val="000000"/>
                </a:solidFill>
              </a:rPr>
              <a:t>renkli</a:t>
            </a:r>
            <a:r>
              <a:rPr lang="en-US" spc="30" dirty="0">
                <a:solidFill>
                  <a:srgbClr val="000000"/>
                </a:solidFill>
              </a:rPr>
              <a:t> </a:t>
            </a:r>
            <a:r>
              <a:rPr lang="en-US" spc="30" dirty="0" err="1">
                <a:solidFill>
                  <a:srgbClr val="000000"/>
                </a:solidFill>
              </a:rPr>
              <a:t>veya</a:t>
            </a:r>
            <a:r>
              <a:rPr lang="en-US" spc="30" dirty="0">
                <a:solidFill>
                  <a:srgbClr val="000000"/>
                </a:solidFill>
              </a:rPr>
              <a:t> </a:t>
            </a:r>
            <a:r>
              <a:rPr lang="en-US" spc="30" dirty="0" err="1">
                <a:solidFill>
                  <a:srgbClr val="000000"/>
                </a:solidFill>
              </a:rPr>
              <a:t>siyah</a:t>
            </a:r>
            <a:r>
              <a:rPr lang="en-US" spc="30" dirty="0">
                <a:solidFill>
                  <a:srgbClr val="000000"/>
                </a:solidFill>
              </a:rPr>
              <a:t> </a:t>
            </a:r>
            <a:r>
              <a:rPr lang="en-US" spc="30" dirty="0" err="1">
                <a:solidFill>
                  <a:srgbClr val="000000"/>
                </a:solidFill>
              </a:rPr>
              <a:t>beyaz</a:t>
            </a:r>
            <a:r>
              <a:rPr lang="en-US" spc="30" dirty="0">
                <a:solidFill>
                  <a:srgbClr val="000000"/>
                </a:solidFill>
              </a:rPr>
              <a:t>) </a:t>
            </a:r>
            <a:r>
              <a:rPr lang="en-US" spc="30" dirty="0" err="1">
                <a:solidFill>
                  <a:srgbClr val="000000"/>
                </a:solidFill>
              </a:rPr>
              <a:t>fotoğraflı</a:t>
            </a:r>
            <a:r>
              <a:rPr lang="en-US" spc="30" dirty="0">
                <a:solidFill>
                  <a:srgbClr val="000000"/>
                </a:solidFill>
              </a:rPr>
              <a:t> </a:t>
            </a:r>
            <a:r>
              <a:rPr lang="en-US" spc="30" dirty="0" err="1">
                <a:solidFill>
                  <a:srgbClr val="000000"/>
                </a:solidFill>
              </a:rPr>
              <a:t>olup</a:t>
            </a:r>
            <a:r>
              <a:rPr lang="en-US" spc="30" dirty="0">
                <a:solidFill>
                  <a:srgbClr val="000000"/>
                </a:solidFill>
              </a:rPr>
              <a:t> </a:t>
            </a:r>
            <a:r>
              <a:rPr lang="en-US" spc="30" dirty="0" err="1">
                <a:solidFill>
                  <a:srgbClr val="000000"/>
                </a:solidFill>
              </a:rPr>
              <a:t>belgede</a:t>
            </a:r>
            <a:r>
              <a:rPr lang="en-US" spc="30" dirty="0">
                <a:solidFill>
                  <a:srgbClr val="000000"/>
                </a:solidFill>
              </a:rPr>
              <a:t> </a:t>
            </a:r>
            <a:r>
              <a:rPr lang="tr-TR" spc="30" dirty="0" smtClean="0">
                <a:solidFill>
                  <a:srgbClr val="000000"/>
                </a:solidFill>
              </a:rPr>
              <a:t>adayın</a:t>
            </a:r>
            <a:r>
              <a:rPr lang="en-US" spc="30" dirty="0" smtClean="0">
                <a:solidFill>
                  <a:srgbClr val="000000"/>
                </a:solidFill>
              </a:rPr>
              <a:t> </a:t>
            </a:r>
            <a:r>
              <a:rPr lang="en-US" spc="30" dirty="0" err="1">
                <a:solidFill>
                  <a:srgbClr val="000000"/>
                </a:solidFill>
              </a:rPr>
              <a:t>kimlik</a:t>
            </a:r>
            <a:r>
              <a:rPr lang="en-US" spc="30" dirty="0">
                <a:solidFill>
                  <a:srgbClr val="000000"/>
                </a:solidFill>
              </a:rPr>
              <a:t> </a:t>
            </a:r>
            <a:r>
              <a:rPr lang="en-US" spc="30" dirty="0" err="1">
                <a:solidFill>
                  <a:srgbClr val="000000"/>
                </a:solidFill>
              </a:rPr>
              <a:t>bilgileri</a:t>
            </a:r>
            <a:r>
              <a:rPr lang="en-US" spc="30" dirty="0">
                <a:solidFill>
                  <a:srgbClr val="000000"/>
                </a:solidFill>
              </a:rPr>
              <a:t> </a:t>
            </a:r>
            <a:r>
              <a:rPr lang="en-US" spc="30" dirty="0" err="1">
                <a:solidFill>
                  <a:srgbClr val="000000"/>
                </a:solidFill>
              </a:rPr>
              <a:t>ile</a:t>
            </a:r>
            <a:r>
              <a:rPr lang="en-US" spc="30" dirty="0">
                <a:solidFill>
                  <a:srgbClr val="000000"/>
                </a:solidFill>
              </a:rPr>
              <a:t> </a:t>
            </a:r>
            <a:r>
              <a:rPr lang="en-US" spc="30" dirty="0" err="1">
                <a:solidFill>
                  <a:srgbClr val="000000"/>
                </a:solidFill>
              </a:rPr>
              <a:t>sınava</a:t>
            </a:r>
            <a:r>
              <a:rPr lang="en-US" spc="30" dirty="0">
                <a:solidFill>
                  <a:srgbClr val="000000"/>
                </a:solidFill>
              </a:rPr>
              <a:t> </a:t>
            </a:r>
            <a:r>
              <a:rPr lang="en-US" spc="30" dirty="0" err="1">
                <a:solidFill>
                  <a:srgbClr val="000000"/>
                </a:solidFill>
              </a:rPr>
              <a:t>gireceği</a:t>
            </a:r>
            <a:r>
              <a:rPr lang="en-US" spc="30" dirty="0">
                <a:solidFill>
                  <a:srgbClr val="000000"/>
                </a:solidFill>
              </a:rPr>
              <a:t> e-</a:t>
            </a:r>
            <a:r>
              <a:rPr lang="en-US" spc="30" dirty="0" err="1">
                <a:solidFill>
                  <a:srgbClr val="000000"/>
                </a:solidFill>
              </a:rPr>
              <a:t>Sınav</a:t>
            </a:r>
            <a:r>
              <a:rPr lang="en-US" spc="30" dirty="0">
                <a:solidFill>
                  <a:srgbClr val="000000"/>
                </a:solidFill>
              </a:rPr>
              <a:t> </a:t>
            </a:r>
            <a:r>
              <a:rPr lang="en-US" spc="30" dirty="0" err="1">
                <a:solidFill>
                  <a:srgbClr val="000000"/>
                </a:solidFill>
              </a:rPr>
              <a:t>merkezi</a:t>
            </a:r>
            <a:r>
              <a:rPr lang="en-US" spc="30" dirty="0">
                <a:solidFill>
                  <a:srgbClr val="000000"/>
                </a:solidFill>
              </a:rPr>
              <a:t> (</a:t>
            </a:r>
            <a:r>
              <a:rPr lang="en-US" spc="30" dirty="0" err="1">
                <a:solidFill>
                  <a:srgbClr val="000000"/>
                </a:solidFill>
              </a:rPr>
              <a:t>il</a:t>
            </a:r>
            <a:r>
              <a:rPr lang="en-US" spc="30" dirty="0">
                <a:solidFill>
                  <a:srgbClr val="000000"/>
                </a:solidFill>
              </a:rPr>
              <a:t>/</a:t>
            </a:r>
            <a:r>
              <a:rPr lang="en-US" spc="30" dirty="0" err="1">
                <a:solidFill>
                  <a:srgbClr val="000000"/>
                </a:solidFill>
              </a:rPr>
              <a:t>ilçe</a:t>
            </a:r>
            <a:r>
              <a:rPr lang="en-US" spc="30" dirty="0">
                <a:solidFill>
                  <a:srgbClr val="000000"/>
                </a:solidFill>
              </a:rPr>
              <a:t>), </a:t>
            </a:r>
            <a:r>
              <a:rPr lang="en-US" spc="30" dirty="0" err="1">
                <a:solidFill>
                  <a:srgbClr val="000000"/>
                </a:solidFill>
              </a:rPr>
              <a:t>bina</a:t>
            </a:r>
            <a:r>
              <a:rPr lang="en-US" spc="30" dirty="0">
                <a:solidFill>
                  <a:srgbClr val="000000"/>
                </a:solidFill>
              </a:rPr>
              <a:t>, salon </a:t>
            </a:r>
            <a:r>
              <a:rPr lang="en-US" spc="30" dirty="0" err="1">
                <a:solidFill>
                  <a:srgbClr val="000000"/>
                </a:solidFill>
              </a:rPr>
              <a:t>ve</a:t>
            </a:r>
            <a:r>
              <a:rPr lang="en-US" spc="30" dirty="0">
                <a:solidFill>
                  <a:srgbClr val="000000"/>
                </a:solidFill>
              </a:rPr>
              <a:t> </a:t>
            </a:r>
            <a:r>
              <a:rPr lang="en-US" spc="30" dirty="0" err="1">
                <a:solidFill>
                  <a:srgbClr val="000000"/>
                </a:solidFill>
              </a:rPr>
              <a:t>adres</a:t>
            </a:r>
            <a:r>
              <a:rPr lang="en-US" spc="30" dirty="0">
                <a:solidFill>
                  <a:srgbClr val="000000"/>
                </a:solidFill>
              </a:rPr>
              <a:t> </a:t>
            </a:r>
            <a:r>
              <a:rPr lang="en-US" spc="30" dirty="0" err="1">
                <a:solidFill>
                  <a:srgbClr val="000000"/>
                </a:solidFill>
              </a:rPr>
              <a:t>bilgileri</a:t>
            </a:r>
            <a:r>
              <a:rPr lang="en-US" spc="30" dirty="0">
                <a:solidFill>
                  <a:srgbClr val="000000"/>
                </a:solidFill>
              </a:rPr>
              <a:t> </a:t>
            </a:r>
            <a:r>
              <a:rPr lang="en-US" spc="30" dirty="0" err="1">
                <a:solidFill>
                  <a:srgbClr val="000000"/>
                </a:solidFill>
              </a:rPr>
              <a:t>yer</a:t>
            </a:r>
            <a:r>
              <a:rPr lang="en-US" spc="30" dirty="0">
                <a:solidFill>
                  <a:srgbClr val="000000"/>
                </a:solidFill>
              </a:rPr>
              <a:t> </a:t>
            </a:r>
            <a:r>
              <a:rPr lang="en-US" spc="30" dirty="0" smtClean="0">
                <a:solidFill>
                  <a:srgbClr val="000000"/>
                </a:solidFill>
              </a:rPr>
              <a:t>al</a:t>
            </a:r>
            <a:r>
              <a:rPr lang="tr-TR" spc="30" dirty="0" smtClean="0">
                <a:solidFill>
                  <a:srgbClr val="000000"/>
                </a:solidFill>
              </a:rPr>
              <a:t>maktadır</a:t>
            </a:r>
            <a:r>
              <a:rPr lang="en-US" spc="30" dirty="0" smtClean="0">
                <a:solidFill>
                  <a:srgbClr val="000000"/>
                </a:solidFill>
              </a:rPr>
              <a:t>. </a:t>
            </a:r>
            <a:endParaRPr lang="tr-TR" spc="30" dirty="0" smtClean="0">
              <a:solidFill>
                <a:srgbClr val="000000"/>
              </a:solidFill>
            </a:endParaRPr>
          </a:p>
          <a:p>
            <a:pPr algn="just"/>
            <a:endParaRPr lang="tr-TR" spc="30" dirty="0">
              <a:solidFill>
                <a:srgbClr val="000000"/>
              </a:solidFill>
            </a:endParaRPr>
          </a:p>
          <a:p>
            <a:pPr marL="285750" indent="-285750" algn="just">
              <a:buFont typeface="Arial" panose="020B0604020202020204" pitchFamily="34" charset="0"/>
              <a:buChar char="•"/>
            </a:pPr>
            <a:r>
              <a:rPr lang="en-US" spc="30" dirty="0" smtClean="0">
                <a:solidFill>
                  <a:srgbClr val="000000"/>
                </a:solidFill>
              </a:rPr>
              <a:t>e-</a:t>
            </a:r>
            <a:r>
              <a:rPr lang="en-US" spc="30" dirty="0" err="1" smtClean="0">
                <a:solidFill>
                  <a:srgbClr val="000000"/>
                </a:solidFill>
              </a:rPr>
              <a:t>Sınav</a:t>
            </a:r>
            <a:r>
              <a:rPr lang="en-US" spc="30" dirty="0" smtClean="0">
                <a:solidFill>
                  <a:srgbClr val="000000"/>
                </a:solidFill>
              </a:rPr>
              <a:t> </a:t>
            </a:r>
            <a:r>
              <a:rPr lang="en-US" spc="30" dirty="0" err="1">
                <a:solidFill>
                  <a:srgbClr val="000000"/>
                </a:solidFill>
              </a:rPr>
              <a:t>giriş</a:t>
            </a:r>
            <a:r>
              <a:rPr lang="en-US" spc="30" dirty="0">
                <a:solidFill>
                  <a:srgbClr val="000000"/>
                </a:solidFill>
              </a:rPr>
              <a:t> </a:t>
            </a:r>
            <a:r>
              <a:rPr lang="en-US" spc="30" dirty="0" err="1">
                <a:solidFill>
                  <a:srgbClr val="000000"/>
                </a:solidFill>
              </a:rPr>
              <a:t>belgesinde</a:t>
            </a:r>
            <a:r>
              <a:rPr lang="en-US" spc="30" dirty="0">
                <a:solidFill>
                  <a:srgbClr val="000000"/>
                </a:solidFill>
              </a:rPr>
              <a:t> </a:t>
            </a:r>
            <a:r>
              <a:rPr lang="en-US" spc="30" dirty="0" err="1">
                <a:solidFill>
                  <a:srgbClr val="000000"/>
                </a:solidFill>
              </a:rPr>
              <a:t>Özel</a:t>
            </a:r>
            <a:r>
              <a:rPr lang="en-US" spc="30" dirty="0">
                <a:solidFill>
                  <a:srgbClr val="000000"/>
                </a:solidFill>
              </a:rPr>
              <a:t> </a:t>
            </a:r>
            <a:r>
              <a:rPr lang="en-US" spc="30" dirty="0" err="1">
                <a:solidFill>
                  <a:srgbClr val="000000"/>
                </a:solidFill>
              </a:rPr>
              <a:t>MTSK’nin</a:t>
            </a:r>
            <a:r>
              <a:rPr lang="en-US" spc="30" dirty="0">
                <a:solidFill>
                  <a:srgbClr val="000000"/>
                </a:solidFill>
              </a:rPr>
              <a:t> </a:t>
            </a:r>
            <a:r>
              <a:rPr lang="en-US" spc="30" dirty="0" err="1">
                <a:solidFill>
                  <a:srgbClr val="000000"/>
                </a:solidFill>
              </a:rPr>
              <a:t>adı</a:t>
            </a:r>
            <a:r>
              <a:rPr lang="en-US" spc="30" dirty="0">
                <a:solidFill>
                  <a:srgbClr val="000000"/>
                </a:solidFill>
              </a:rPr>
              <a:t>, </a:t>
            </a:r>
            <a:r>
              <a:rPr lang="en-US" spc="30" dirty="0" err="1">
                <a:solidFill>
                  <a:srgbClr val="000000"/>
                </a:solidFill>
              </a:rPr>
              <a:t>kurs</a:t>
            </a:r>
            <a:r>
              <a:rPr lang="en-US" spc="30" dirty="0">
                <a:solidFill>
                  <a:srgbClr val="000000"/>
                </a:solidFill>
              </a:rPr>
              <a:t> </a:t>
            </a:r>
            <a:r>
              <a:rPr lang="en-US" spc="30" dirty="0" err="1">
                <a:solidFill>
                  <a:srgbClr val="000000"/>
                </a:solidFill>
              </a:rPr>
              <a:t>müdürlüğünün</a:t>
            </a:r>
            <a:r>
              <a:rPr lang="en-US" spc="30" dirty="0">
                <a:solidFill>
                  <a:srgbClr val="000000"/>
                </a:solidFill>
              </a:rPr>
              <a:t> </a:t>
            </a:r>
            <a:r>
              <a:rPr lang="en-US" spc="30" dirty="0" err="1">
                <a:solidFill>
                  <a:srgbClr val="000000"/>
                </a:solidFill>
              </a:rPr>
              <a:t>bağlı</a:t>
            </a:r>
            <a:r>
              <a:rPr lang="en-US" spc="30" dirty="0">
                <a:solidFill>
                  <a:srgbClr val="000000"/>
                </a:solidFill>
              </a:rPr>
              <a:t> </a:t>
            </a:r>
            <a:r>
              <a:rPr lang="en-US" spc="30" dirty="0" err="1">
                <a:solidFill>
                  <a:srgbClr val="000000"/>
                </a:solidFill>
              </a:rPr>
              <a:t>olduğu</a:t>
            </a:r>
            <a:r>
              <a:rPr lang="en-US" spc="30" dirty="0">
                <a:solidFill>
                  <a:srgbClr val="000000"/>
                </a:solidFill>
              </a:rPr>
              <a:t> </a:t>
            </a:r>
            <a:r>
              <a:rPr lang="en-US" spc="30" dirty="0" err="1">
                <a:solidFill>
                  <a:srgbClr val="000000"/>
                </a:solidFill>
              </a:rPr>
              <a:t>il</a:t>
            </a:r>
            <a:r>
              <a:rPr lang="en-US" spc="30" dirty="0">
                <a:solidFill>
                  <a:srgbClr val="000000"/>
                </a:solidFill>
              </a:rPr>
              <a:t>/</a:t>
            </a:r>
            <a:r>
              <a:rPr lang="en-US" spc="30" dirty="0" err="1">
                <a:solidFill>
                  <a:srgbClr val="000000"/>
                </a:solidFill>
              </a:rPr>
              <a:t>ilçe</a:t>
            </a:r>
            <a:r>
              <a:rPr lang="en-US" spc="30" dirty="0">
                <a:solidFill>
                  <a:srgbClr val="000000"/>
                </a:solidFill>
              </a:rPr>
              <a:t>, </a:t>
            </a:r>
            <a:r>
              <a:rPr lang="en-US" spc="30" dirty="0" err="1">
                <a:solidFill>
                  <a:srgbClr val="000000"/>
                </a:solidFill>
              </a:rPr>
              <a:t>adayın</a:t>
            </a:r>
            <a:r>
              <a:rPr lang="en-US" spc="30" dirty="0">
                <a:solidFill>
                  <a:srgbClr val="000000"/>
                </a:solidFill>
              </a:rPr>
              <a:t> </a:t>
            </a:r>
            <a:r>
              <a:rPr lang="en-US" spc="30" dirty="0" err="1">
                <a:solidFill>
                  <a:srgbClr val="000000"/>
                </a:solidFill>
              </a:rPr>
              <a:t>sınava</a:t>
            </a:r>
            <a:r>
              <a:rPr lang="en-US" spc="30" dirty="0">
                <a:solidFill>
                  <a:srgbClr val="000000"/>
                </a:solidFill>
              </a:rPr>
              <a:t> </a:t>
            </a:r>
            <a:r>
              <a:rPr lang="en-US" spc="30" dirty="0" err="1">
                <a:solidFill>
                  <a:srgbClr val="000000"/>
                </a:solidFill>
              </a:rPr>
              <a:t>gireceği</a:t>
            </a:r>
            <a:r>
              <a:rPr lang="en-US" spc="30" dirty="0">
                <a:solidFill>
                  <a:srgbClr val="000000"/>
                </a:solidFill>
              </a:rPr>
              <a:t> </a:t>
            </a:r>
            <a:r>
              <a:rPr lang="en-US" spc="30" dirty="0" err="1">
                <a:solidFill>
                  <a:srgbClr val="000000"/>
                </a:solidFill>
              </a:rPr>
              <a:t>dil</a:t>
            </a:r>
            <a:r>
              <a:rPr lang="en-US" spc="30" dirty="0">
                <a:solidFill>
                  <a:srgbClr val="000000"/>
                </a:solidFill>
              </a:rPr>
              <a:t> </a:t>
            </a:r>
            <a:r>
              <a:rPr lang="en-US" spc="30" dirty="0" err="1">
                <a:solidFill>
                  <a:srgbClr val="000000"/>
                </a:solidFill>
              </a:rPr>
              <a:t>seçeneği</a:t>
            </a:r>
            <a:r>
              <a:rPr lang="en-US" spc="30" dirty="0">
                <a:solidFill>
                  <a:srgbClr val="000000"/>
                </a:solidFill>
              </a:rPr>
              <a:t> </a:t>
            </a:r>
            <a:r>
              <a:rPr lang="en-US" spc="30" dirty="0" err="1">
                <a:solidFill>
                  <a:srgbClr val="000000"/>
                </a:solidFill>
              </a:rPr>
              <a:t>ve</a:t>
            </a:r>
            <a:r>
              <a:rPr lang="en-US" spc="30" dirty="0">
                <a:solidFill>
                  <a:srgbClr val="000000"/>
                </a:solidFill>
              </a:rPr>
              <a:t> ‘</a:t>
            </a:r>
            <a:r>
              <a:rPr lang="en-US" spc="30" dirty="0" err="1">
                <a:solidFill>
                  <a:srgbClr val="000000"/>
                </a:solidFill>
              </a:rPr>
              <a:t>dikkat</a:t>
            </a:r>
            <a:r>
              <a:rPr lang="en-US" spc="30" dirty="0">
                <a:solidFill>
                  <a:srgbClr val="000000"/>
                </a:solidFill>
              </a:rPr>
              <a:t>’ </a:t>
            </a:r>
            <a:r>
              <a:rPr lang="en-US" spc="30" dirty="0" err="1">
                <a:solidFill>
                  <a:srgbClr val="000000"/>
                </a:solidFill>
              </a:rPr>
              <a:t>bölümü</a:t>
            </a:r>
            <a:r>
              <a:rPr lang="en-US" spc="30" dirty="0">
                <a:solidFill>
                  <a:srgbClr val="000000"/>
                </a:solidFill>
              </a:rPr>
              <a:t> </a:t>
            </a:r>
            <a:r>
              <a:rPr lang="en-US" spc="30" dirty="0" err="1">
                <a:solidFill>
                  <a:srgbClr val="000000"/>
                </a:solidFill>
              </a:rPr>
              <a:t>yer</a:t>
            </a:r>
            <a:r>
              <a:rPr lang="en-US" spc="30" dirty="0">
                <a:solidFill>
                  <a:srgbClr val="000000"/>
                </a:solidFill>
              </a:rPr>
              <a:t> </a:t>
            </a:r>
            <a:r>
              <a:rPr lang="en-US" spc="30" dirty="0" err="1">
                <a:solidFill>
                  <a:srgbClr val="000000"/>
                </a:solidFill>
              </a:rPr>
              <a:t>alır</a:t>
            </a:r>
            <a:r>
              <a:rPr lang="en-US" spc="30" dirty="0">
                <a:solidFill>
                  <a:srgbClr val="000000"/>
                </a:solidFill>
              </a:rPr>
              <a:t>. </a:t>
            </a:r>
            <a:r>
              <a:rPr lang="en-US" spc="30" dirty="0" err="1">
                <a:solidFill>
                  <a:srgbClr val="000000"/>
                </a:solidFill>
              </a:rPr>
              <a:t>Kimlik</a:t>
            </a:r>
            <a:r>
              <a:rPr lang="en-US" spc="30" dirty="0">
                <a:solidFill>
                  <a:srgbClr val="000000"/>
                </a:solidFill>
              </a:rPr>
              <a:t> </a:t>
            </a:r>
            <a:r>
              <a:rPr lang="en-US" spc="30" dirty="0" err="1">
                <a:solidFill>
                  <a:srgbClr val="000000"/>
                </a:solidFill>
              </a:rPr>
              <a:t>bilgilerinde</a:t>
            </a:r>
            <a:r>
              <a:rPr lang="en-US" spc="30" dirty="0">
                <a:solidFill>
                  <a:srgbClr val="000000"/>
                </a:solidFill>
              </a:rPr>
              <a:t> </a:t>
            </a:r>
            <a:r>
              <a:rPr lang="tr-TR" spc="30" dirty="0" smtClean="0">
                <a:solidFill>
                  <a:srgbClr val="000000"/>
                </a:solidFill>
              </a:rPr>
              <a:t>adayın</a:t>
            </a:r>
            <a:r>
              <a:rPr lang="en-US" spc="30" dirty="0" smtClean="0">
                <a:solidFill>
                  <a:srgbClr val="000000"/>
                </a:solidFill>
              </a:rPr>
              <a:t> </a:t>
            </a:r>
            <a:r>
              <a:rPr lang="en-US" spc="30" dirty="0">
                <a:solidFill>
                  <a:srgbClr val="000000"/>
                </a:solidFill>
              </a:rPr>
              <a:t>T.C. </a:t>
            </a:r>
            <a:r>
              <a:rPr lang="en-US" spc="30" dirty="0" err="1">
                <a:solidFill>
                  <a:srgbClr val="000000"/>
                </a:solidFill>
              </a:rPr>
              <a:t>kimlik</a:t>
            </a:r>
            <a:r>
              <a:rPr lang="en-US" spc="30" dirty="0">
                <a:solidFill>
                  <a:srgbClr val="000000"/>
                </a:solidFill>
              </a:rPr>
              <a:t> </a:t>
            </a:r>
            <a:r>
              <a:rPr lang="en-US" spc="30" dirty="0" err="1">
                <a:solidFill>
                  <a:srgbClr val="000000"/>
                </a:solidFill>
              </a:rPr>
              <a:t>numarası</a:t>
            </a:r>
            <a:r>
              <a:rPr lang="en-US" spc="30" dirty="0">
                <a:solidFill>
                  <a:srgbClr val="000000"/>
                </a:solidFill>
              </a:rPr>
              <a:t>, </a:t>
            </a:r>
            <a:r>
              <a:rPr lang="en-US" spc="30" dirty="0" err="1">
                <a:solidFill>
                  <a:srgbClr val="000000"/>
                </a:solidFill>
              </a:rPr>
              <a:t>adı-soyadı</a:t>
            </a:r>
            <a:r>
              <a:rPr lang="en-US" spc="30" dirty="0">
                <a:solidFill>
                  <a:srgbClr val="000000"/>
                </a:solidFill>
              </a:rPr>
              <a:t>, baba </a:t>
            </a:r>
            <a:r>
              <a:rPr lang="en-US" spc="30" dirty="0" err="1">
                <a:solidFill>
                  <a:srgbClr val="000000"/>
                </a:solidFill>
              </a:rPr>
              <a:t>adı</a:t>
            </a:r>
            <a:r>
              <a:rPr lang="en-US" spc="30" dirty="0">
                <a:solidFill>
                  <a:srgbClr val="000000"/>
                </a:solidFill>
              </a:rPr>
              <a:t>, </a:t>
            </a:r>
            <a:r>
              <a:rPr lang="en-US" spc="30" dirty="0" err="1">
                <a:solidFill>
                  <a:srgbClr val="000000"/>
                </a:solidFill>
              </a:rPr>
              <a:t>doğum</a:t>
            </a:r>
            <a:r>
              <a:rPr lang="en-US" spc="30" dirty="0">
                <a:solidFill>
                  <a:srgbClr val="000000"/>
                </a:solidFill>
              </a:rPr>
              <a:t> </a:t>
            </a:r>
            <a:r>
              <a:rPr lang="en-US" spc="30" dirty="0" err="1">
                <a:solidFill>
                  <a:srgbClr val="000000"/>
                </a:solidFill>
              </a:rPr>
              <a:t>yeri</a:t>
            </a:r>
            <a:r>
              <a:rPr lang="en-US" spc="30" dirty="0">
                <a:solidFill>
                  <a:srgbClr val="000000"/>
                </a:solidFill>
              </a:rPr>
              <a:t> </a:t>
            </a:r>
            <a:r>
              <a:rPr lang="en-US" spc="30" dirty="0" err="1">
                <a:solidFill>
                  <a:srgbClr val="000000"/>
                </a:solidFill>
              </a:rPr>
              <a:t>ve</a:t>
            </a:r>
            <a:r>
              <a:rPr lang="en-US" spc="30" dirty="0">
                <a:solidFill>
                  <a:srgbClr val="000000"/>
                </a:solidFill>
              </a:rPr>
              <a:t> </a:t>
            </a:r>
            <a:r>
              <a:rPr lang="en-US" spc="30" dirty="0" err="1">
                <a:solidFill>
                  <a:srgbClr val="000000"/>
                </a:solidFill>
              </a:rPr>
              <a:t>tarihi</a:t>
            </a:r>
            <a:r>
              <a:rPr lang="en-US" spc="30" dirty="0">
                <a:solidFill>
                  <a:srgbClr val="000000"/>
                </a:solidFill>
              </a:rPr>
              <a:t> </a:t>
            </a:r>
            <a:r>
              <a:rPr lang="en-US" spc="30" dirty="0" err="1">
                <a:solidFill>
                  <a:srgbClr val="000000"/>
                </a:solidFill>
              </a:rPr>
              <a:t>bulunur</a:t>
            </a:r>
            <a:r>
              <a:rPr lang="en-US" spc="30" dirty="0">
                <a:solidFill>
                  <a:srgbClr val="000000"/>
                </a:solidFill>
              </a:rPr>
              <a:t>.</a:t>
            </a:r>
          </a:p>
        </p:txBody>
      </p:sp>
      <p:sp>
        <p:nvSpPr>
          <p:cNvPr id="37" name="Metin kutusu 36"/>
          <p:cNvSpPr txBox="1"/>
          <p:nvPr/>
        </p:nvSpPr>
        <p:spPr>
          <a:xfrm>
            <a:off x="810311" y="3751278"/>
            <a:ext cx="704039" cy="307777"/>
          </a:xfrm>
          <a:prstGeom prst="rect">
            <a:avLst/>
          </a:prstGeom>
          <a:noFill/>
        </p:spPr>
        <p:txBody>
          <a:bodyPr wrap="none" rtlCol="0">
            <a:spAutoFit/>
          </a:bodyPr>
          <a:lstStyle/>
          <a:p>
            <a:r>
              <a:rPr lang="tr-TR" sz="1400" dirty="0" smtClean="0">
                <a:solidFill>
                  <a:schemeClr val="bg1"/>
                </a:solidFill>
              </a:rPr>
              <a:t>Madde</a:t>
            </a:r>
            <a:endParaRPr lang="tr-TR" sz="1400" dirty="0">
              <a:solidFill>
                <a:schemeClr val="bg1"/>
              </a:solidFill>
            </a:endParaRPr>
          </a:p>
        </p:txBody>
      </p:sp>
    </p:spTree>
    <p:extLst>
      <p:ext uri="{BB962C8B-B14F-4D97-AF65-F5344CB8AC3E}">
        <p14:creationId xmlns:p14="http://schemas.microsoft.com/office/powerpoint/2010/main" val="10711572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pic>
        <p:nvPicPr>
          <p:cNvPr id="13" name="Resi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255" y="1509223"/>
            <a:ext cx="9717866" cy="4267570"/>
          </a:xfrm>
          <a:prstGeom prst="rect">
            <a:avLst/>
          </a:prstGeom>
        </p:spPr>
      </p:pic>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6. Madde</a:t>
            </a:r>
          </a:p>
          <a:p>
            <a:pPr marR="231775" algn="ctr">
              <a:lnSpc>
                <a:spcPct val="100000"/>
              </a:lnSpc>
            </a:pPr>
            <a:r>
              <a:rPr lang="nb-NO" sz="2400" b="1" spc="-25" dirty="0">
                <a:solidFill>
                  <a:srgbClr val="54565B"/>
                </a:solidFill>
                <a:cs typeface="Myriad Pro"/>
              </a:rPr>
              <a:t>e-Sınav Giriş Belgeleri</a:t>
            </a:r>
          </a:p>
        </p:txBody>
      </p:sp>
    </p:spTree>
    <p:extLst>
      <p:ext uri="{BB962C8B-B14F-4D97-AF65-F5344CB8AC3E}">
        <p14:creationId xmlns:p14="http://schemas.microsoft.com/office/powerpoint/2010/main" val="34429018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6. Madde</a:t>
            </a:r>
          </a:p>
          <a:p>
            <a:pPr marR="231775" algn="ctr">
              <a:lnSpc>
                <a:spcPct val="100000"/>
              </a:lnSpc>
            </a:pPr>
            <a:r>
              <a:rPr lang="nb-NO" sz="2400" b="1" spc="-25" dirty="0">
                <a:solidFill>
                  <a:srgbClr val="54565B"/>
                </a:solidFill>
                <a:cs typeface="Myriad Pro"/>
              </a:rPr>
              <a:t>e-Sınav Giriş Belgeleri</a:t>
            </a:r>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899" y="1567552"/>
            <a:ext cx="10058399" cy="4381633"/>
          </a:xfrm>
          <a:prstGeom prst="rect">
            <a:avLst/>
          </a:prstGeom>
        </p:spPr>
      </p:pic>
    </p:spTree>
    <p:extLst>
      <p:ext uri="{BB962C8B-B14F-4D97-AF65-F5344CB8AC3E}">
        <p14:creationId xmlns:p14="http://schemas.microsoft.com/office/powerpoint/2010/main" val="28946560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6. Madde</a:t>
            </a:r>
          </a:p>
          <a:p>
            <a:pPr marR="231775" algn="ctr">
              <a:lnSpc>
                <a:spcPct val="100000"/>
              </a:lnSpc>
            </a:pPr>
            <a:r>
              <a:rPr lang="nb-NO" sz="2400" b="1" spc="-25" dirty="0">
                <a:solidFill>
                  <a:srgbClr val="54565B"/>
                </a:solidFill>
                <a:cs typeface="Myriad Pro"/>
              </a:rPr>
              <a:t>e-Sınav Giriş Belgeleri</a:t>
            </a:r>
          </a:p>
        </p:txBody>
      </p:sp>
      <p:grpSp>
        <p:nvGrpSpPr>
          <p:cNvPr id="8" name="Grup 7"/>
          <p:cNvGrpSpPr/>
          <p:nvPr/>
        </p:nvGrpSpPr>
        <p:grpSpPr>
          <a:xfrm>
            <a:off x="1266801" y="1328522"/>
            <a:ext cx="9725825" cy="5067925"/>
            <a:chOff x="1266800" y="1517515"/>
            <a:chExt cx="9725825" cy="5067925"/>
          </a:xfrm>
        </p:grpSpPr>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6800" y="1517515"/>
              <a:ext cx="9725825" cy="5067925"/>
            </a:xfrm>
            <a:prstGeom prst="rect">
              <a:avLst/>
            </a:prstGeom>
          </p:spPr>
        </p:pic>
        <p:sp>
          <p:nvSpPr>
            <p:cNvPr id="10" name="Dikdörtgen 9"/>
            <p:cNvSpPr/>
            <p:nvPr/>
          </p:nvSpPr>
          <p:spPr>
            <a:xfrm>
              <a:off x="5127812" y="5154706"/>
              <a:ext cx="905436" cy="206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14803619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6. Madde</a:t>
            </a:r>
          </a:p>
          <a:p>
            <a:pPr marR="231775" algn="ctr">
              <a:lnSpc>
                <a:spcPct val="100000"/>
              </a:lnSpc>
            </a:pPr>
            <a:r>
              <a:rPr lang="nb-NO" sz="2400" b="1" spc="-25" dirty="0">
                <a:solidFill>
                  <a:srgbClr val="54565B"/>
                </a:solidFill>
                <a:cs typeface="Myriad Pro"/>
              </a:rPr>
              <a:t>e-Sınav Giriş Belgeleri</a:t>
            </a:r>
          </a:p>
        </p:txBody>
      </p:sp>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6374" y="1386903"/>
            <a:ext cx="6685928" cy="4813267"/>
          </a:xfrm>
          <a:prstGeom prst="rect">
            <a:avLst/>
          </a:prstGeom>
        </p:spPr>
      </p:pic>
    </p:spTree>
    <p:extLst>
      <p:ext uri="{BB962C8B-B14F-4D97-AF65-F5344CB8AC3E}">
        <p14:creationId xmlns:p14="http://schemas.microsoft.com/office/powerpoint/2010/main" val="19073633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Resim 23"/>
          <p:cNvPicPr>
            <a:picLocks noChangeAspect="1"/>
          </p:cNvPicPr>
          <p:nvPr/>
        </p:nvPicPr>
        <p:blipFill rotWithShape="1">
          <a:blip r:embed="rId3" cstate="print">
            <a:extLst>
              <a:ext uri="{28A0092B-C50C-407E-A947-70E740481C1C}">
                <a14:useLocalDpi xmlns:a14="http://schemas.microsoft.com/office/drawing/2010/main" val="0"/>
              </a:ext>
            </a:extLst>
          </a:blip>
          <a:srcRect r="77026"/>
          <a:stretch/>
        </p:blipFill>
        <p:spPr>
          <a:xfrm>
            <a:off x="522607" y="5171416"/>
            <a:ext cx="1283447" cy="1080000"/>
          </a:xfrm>
          <a:prstGeom prst="rect">
            <a:avLst/>
          </a:prstGeom>
          <a:effectLst>
            <a:glow rad="101600">
              <a:schemeClr val="bg1">
                <a:lumMod val="75000"/>
                <a:alpha val="60000"/>
              </a:schemeClr>
            </a:glow>
          </a:effectLst>
        </p:spPr>
      </p:pic>
      <p:pic>
        <p:nvPicPr>
          <p:cNvPr id="26" name="Resim 25"/>
          <p:cNvPicPr>
            <a:picLocks noChangeAspect="1"/>
          </p:cNvPicPr>
          <p:nvPr/>
        </p:nvPicPr>
        <p:blipFill rotWithShape="1">
          <a:blip r:embed="rId4" cstate="print">
            <a:extLst>
              <a:ext uri="{28A0092B-C50C-407E-A947-70E740481C1C}">
                <a14:useLocalDpi xmlns:a14="http://schemas.microsoft.com/office/drawing/2010/main" val="0"/>
              </a:ext>
            </a:extLst>
          </a:blip>
          <a:srcRect l="23321"/>
          <a:stretch/>
        </p:blipFill>
        <p:spPr>
          <a:xfrm>
            <a:off x="1806726" y="5196594"/>
            <a:ext cx="5836584" cy="1045677"/>
          </a:xfrm>
          <a:prstGeom prst="rect">
            <a:avLst/>
          </a:prstGeom>
          <a:effectLst>
            <a:glow rad="101600">
              <a:schemeClr val="bg1">
                <a:lumMod val="75000"/>
                <a:alpha val="60000"/>
              </a:schemeClr>
            </a:glow>
          </a:effectLst>
        </p:spPr>
      </p:pic>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l="23321"/>
          <a:stretch/>
        </p:blipFill>
        <p:spPr>
          <a:xfrm>
            <a:off x="7932737" y="1446007"/>
            <a:ext cx="3977470" cy="5298055"/>
          </a:xfrm>
          <a:prstGeom prst="rect">
            <a:avLst/>
          </a:prstGeom>
          <a:effectLst>
            <a:glow rad="101600">
              <a:schemeClr val="bg1">
                <a:lumMod val="75000"/>
                <a:alpha val="60000"/>
              </a:schemeClr>
            </a:glow>
          </a:effectLst>
        </p:spPr>
      </p:pic>
      <p:pic>
        <p:nvPicPr>
          <p:cNvPr id="8" name="Resim 7"/>
          <p:cNvPicPr>
            <a:picLocks noChangeAspect="1"/>
          </p:cNvPicPr>
          <p:nvPr/>
        </p:nvPicPr>
        <p:blipFill rotWithShape="1">
          <a:blip r:embed="rId3" cstate="print">
            <a:extLst>
              <a:ext uri="{28A0092B-C50C-407E-A947-70E740481C1C}">
                <a14:useLocalDpi xmlns:a14="http://schemas.microsoft.com/office/drawing/2010/main" val="0"/>
              </a:ext>
            </a:extLst>
          </a:blip>
          <a:srcRect r="77026"/>
          <a:stretch/>
        </p:blipFill>
        <p:spPr>
          <a:xfrm>
            <a:off x="513463" y="1830523"/>
            <a:ext cx="1283447" cy="1080000"/>
          </a:xfrm>
          <a:prstGeom prst="rect">
            <a:avLst/>
          </a:prstGeom>
          <a:effectLst>
            <a:glow rad="101600">
              <a:schemeClr val="bg1">
                <a:lumMod val="75000"/>
                <a:alpha val="60000"/>
              </a:schemeClr>
            </a:glow>
          </a:effectLst>
        </p:spPr>
      </p:pic>
      <p:pic>
        <p:nvPicPr>
          <p:cNvPr id="9" name="Resim 8"/>
          <p:cNvPicPr>
            <a:picLocks noChangeAspect="1"/>
          </p:cNvPicPr>
          <p:nvPr/>
        </p:nvPicPr>
        <p:blipFill rotWithShape="1">
          <a:blip r:embed="rId4" cstate="print">
            <a:extLst>
              <a:ext uri="{28A0092B-C50C-407E-A947-70E740481C1C}">
                <a14:useLocalDpi xmlns:a14="http://schemas.microsoft.com/office/drawing/2010/main" val="0"/>
              </a:ext>
            </a:extLst>
          </a:blip>
          <a:srcRect r="77116"/>
          <a:stretch/>
        </p:blipFill>
        <p:spPr>
          <a:xfrm>
            <a:off x="513463" y="3178608"/>
            <a:ext cx="1278369" cy="1606032"/>
          </a:xfrm>
          <a:prstGeom prst="rect">
            <a:avLst/>
          </a:prstGeom>
          <a:effectLst>
            <a:glow rad="101600">
              <a:schemeClr val="bg1">
                <a:lumMod val="75000"/>
                <a:alpha val="60000"/>
              </a:schemeClr>
            </a:glow>
          </a:effectLst>
        </p:spPr>
      </p:pic>
      <p:pic>
        <p:nvPicPr>
          <p:cNvPr id="10" name="Resim 9"/>
          <p:cNvPicPr>
            <a:picLocks noChangeAspect="1"/>
          </p:cNvPicPr>
          <p:nvPr/>
        </p:nvPicPr>
        <p:blipFill rotWithShape="1">
          <a:blip r:embed="rId4" cstate="print">
            <a:extLst>
              <a:ext uri="{28A0092B-C50C-407E-A947-70E740481C1C}">
                <a14:useLocalDpi xmlns:a14="http://schemas.microsoft.com/office/drawing/2010/main" val="0"/>
              </a:ext>
            </a:extLst>
          </a:blip>
          <a:srcRect l="23321"/>
          <a:stretch/>
        </p:blipFill>
        <p:spPr>
          <a:xfrm>
            <a:off x="1791832" y="1838993"/>
            <a:ext cx="5826033" cy="1080000"/>
          </a:xfrm>
          <a:prstGeom prst="rect">
            <a:avLst/>
          </a:prstGeom>
          <a:effectLst>
            <a:glow rad="101600">
              <a:schemeClr val="bg1">
                <a:lumMod val="75000"/>
                <a:alpha val="60000"/>
              </a:schemeClr>
            </a:glow>
          </a:effectLst>
        </p:spPr>
      </p:pic>
      <p:pic>
        <p:nvPicPr>
          <p:cNvPr id="15" name="Resim 14"/>
          <p:cNvPicPr>
            <a:picLocks noChangeAspect="1"/>
          </p:cNvPicPr>
          <p:nvPr/>
        </p:nvPicPr>
        <p:blipFill rotWithShape="1">
          <a:blip r:embed="rId4" cstate="print">
            <a:extLst>
              <a:ext uri="{28A0092B-C50C-407E-A947-70E740481C1C}">
                <a14:useLocalDpi xmlns:a14="http://schemas.microsoft.com/office/drawing/2010/main" val="0"/>
              </a:ext>
            </a:extLst>
          </a:blip>
          <a:srcRect l="23321"/>
          <a:stretch/>
        </p:blipFill>
        <p:spPr>
          <a:xfrm>
            <a:off x="1800798" y="3183871"/>
            <a:ext cx="5826033" cy="1651342"/>
          </a:xfrm>
          <a:prstGeom prst="rect">
            <a:avLst/>
          </a:prstGeom>
          <a:effectLst>
            <a:glow rad="101600">
              <a:schemeClr val="bg1">
                <a:lumMod val="75000"/>
                <a:alpha val="60000"/>
              </a:schemeClr>
            </a:glow>
          </a:effectLst>
        </p:spPr>
      </p:pic>
      <p:sp>
        <p:nvSpPr>
          <p:cNvPr id="16" name="TextBox 8"/>
          <p:cNvSpPr txBox="1"/>
          <p:nvPr/>
        </p:nvSpPr>
        <p:spPr>
          <a:xfrm>
            <a:off x="1870273" y="3249339"/>
            <a:ext cx="5615256" cy="1384995"/>
          </a:xfrm>
          <a:prstGeom prst="rect">
            <a:avLst/>
          </a:prstGeom>
          <a:effectLst>
            <a:glow rad="101600">
              <a:schemeClr val="bg1">
                <a:lumMod val="75000"/>
                <a:alpha val="60000"/>
              </a:schemeClr>
            </a:glow>
          </a:effectLst>
        </p:spPr>
        <p:txBody>
          <a:bodyPr wrap="square" lIns="0" tIns="0" rIns="0" bIns="0" rtlCol="0" anchor="t">
            <a:spAutoFit/>
          </a:bodyPr>
          <a:lstStyle/>
          <a:p>
            <a:pPr algn="just">
              <a:spcBef>
                <a:spcPct val="0"/>
              </a:spcBef>
            </a:pPr>
            <a:r>
              <a:rPr lang="en-US" sz="1500" spc="26" dirty="0" err="1"/>
              <a:t>Tüm</a:t>
            </a:r>
            <a:r>
              <a:rPr lang="en-US" sz="1500" spc="26" dirty="0"/>
              <a:t> </a:t>
            </a:r>
            <a:r>
              <a:rPr lang="en-US" sz="1500" spc="26" dirty="0" err="1"/>
              <a:t>görevliler</a:t>
            </a:r>
            <a:r>
              <a:rPr lang="en-US" sz="1500" spc="26" dirty="0"/>
              <a:t> </a:t>
            </a:r>
            <a:r>
              <a:rPr lang="en-US" sz="1500" spc="26" dirty="0" err="1"/>
              <a:t>ve</a:t>
            </a:r>
            <a:r>
              <a:rPr lang="en-US" sz="1500" spc="26" dirty="0"/>
              <a:t> </a:t>
            </a:r>
            <a:r>
              <a:rPr lang="en-US" sz="1500" spc="26" dirty="0" err="1"/>
              <a:t>tüm</a:t>
            </a:r>
            <a:r>
              <a:rPr lang="en-US" sz="1500" spc="26" dirty="0"/>
              <a:t> </a:t>
            </a:r>
            <a:r>
              <a:rPr lang="en-US" sz="1500" spc="26" dirty="0" err="1"/>
              <a:t>adaylar</a:t>
            </a:r>
            <a:r>
              <a:rPr lang="en-US" sz="1500" spc="26" dirty="0"/>
              <a:t> </a:t>
            </a:r>
            <a:r>
              <a:rPr lang="en-US" sz="1500" spc="26" dirty="0" err="1"/>
              <a:t>sınav</a:t>
            </a:r>
            <a:r>
              <a:rPr lang="en-US" sz="1500" spc="26" dirty="0"/>
              <a:t> </a:t>
            </a:r>
            <a:r>
              <a:rPr lang="en-US" sz="1500" spc="26" dirty="0" err="1"/>
              <a:t>salonunda</a:t>
            </a:r>
            <a:r>
              <a:rPr lang="en-US" sz="1500" spc="26" dirty="0"/>
              <a:t> </a:t>
            </a:r>
            <a:r>
              <a:rPr lang="en-US" sz="1500" spc="26" dirty="0" err="1"/>
              <a:t>bulunması</a:t>
            </a:r>
            <a:r>
              <a:rPr lang="en-US" sz="1500" spc="26" dirty="0"/>
              <a:t> </a:t>
            </a:r>
            <a:r>
              <a:rPr lang="en-US" sz="1500" spc="26" dirty="0" err="1"/>
              <a:t>durumunda</a:t>
            </a:r>
            <a:r>
              <a:rPr lang="en-US" sz="1500" spc="26" dirty="0"/>
              <a:t> </a:t>
            </a:r>
            <a:r>
              <a:rPr lang="en-US" sz="1500" b="1" spc="26" dirty="0" err="1"/>
              <a:t>sınav</a:t>
            </a:r>
            <a:r>
              <a:rPr lang="en-US" sz="1500" b="1" spc="26" dirty="0"/>
              <a:t> </a:t>
            </a:r>
            <a:r>
              <a:rPr lang="en-US" sz="1500" b="1" spc="26" dirty="0" err="1"/>
              <a:t>saatinden</a:t>
            </a:r>
            <a:r>
              <a:rPr lang="en-US" sz="1500" b="1" spc="26" dirty="0"/>
              <a:t> </a:t>
            </a:r>
            <a:r>
              <a:rPr lang="en-US" sz="1500" b="1" spc="26" dirty="0" err="1"/>
              <a:t>önce</a:t>
            </a:r>
            <a:r>
              <a:rPr lang="en-US" sz="1500" b="1" spc="26" dirty="0"/>
              <a:t> </a:t>
            </a:r>
            <a:r>
              <a:rPr lang="en-US" sz="1500" spc="26" dirty="0" err="1"/>
              <a:t>başlanabilir</a:t>
            </a:r>
            <a:r>
              <a:rPr lang="en-US" sz="1500" spc="26" dirty="0" smtClean="0"/>
              <a:t>.</a:t>
            </a:r>
            <a:endParaRPr lang="tr-TR" sz="1500" spc="26" dirty="0" smtClean="0"/>
          </a:p>
          <a:p>
            <a:pPr algn="just">
              <a:spcBef>
                <a:spcPct val="0"/>
              </a:spcBef>
            </a:pPr>
            <a:r>
              <a:rPr lang="en-US" sz="1500" b="1" spc="26" dirty="0"/>
              <a:t>ANCAK</a:t>
            </a:r>
            <a:r>
              <a:rPr lang="en-US" sz="1500" spc="26" dirty="0"/>
              <a:t> </a:t>
            </a:r>
            <a:r>
              <a:rPr lang="en-US" sz="1500" spc="26" dirty="0" err="1"/>
              <a:t>Protokollü</a:t>
            </a:r>
            <a:r>
              <a:rPr lang="en-US" sz="1500" spc="26" dirty="0"/>
              <a:t> </a:t>
            </a:r>
            <a:r>
              <a:rPr lang="en-US" sz="1500" spc="26" dirty="0" err="1"/>
              <a:t>sınavlarda</a:t>
            </a:r>
            <a:r>
              <a:rPr lang="en-US" sz="1500" spc="26" dirty="0"/>
              <a:t> </a:t>
            </a:r>
            <a:r>
              <a:rPr lang="en-US" sz="1500" spc="26" dirty="0" err="1"/>
              <a:t>sınavın</a:t>
            </a:r>
            <a:r>
              <a:rPr lang="en-US" sz="1500" spc="26" dirty="0"/>
              <a:t> </a:t>
            </a:r>
            <a:r>
              <a:rPr lang="en-US" sz="1500" spc="26" dirty="0" err="1"/>
              <a:t>kılavuzunda</a:t>
            </a:r>
            <a:r>
              <a:rPr lang="en-US" sz="1500" spc="26" dirty="0"/>
              <a:t>/</a:t>
            </a:r>
            <a:r>
              <a:rPr lang="en-US" sz="1500" spc="26" dirty="0" err="1"/>
              <a:t>protokolünde</a:t>
            </a:r>
            <a:r>
              <a:rPr lang="en-US" sz="1500" spc="26" dirty="0"/>
              <a:t> </a:t>
            </a:r>
            <a:r>
              <a:rPr lang="en-US" sz="1500" spc="26" dirty="0" err="1"/>
              <a:t>belirtilen</a:t>
            </a:r>
            <a:r>
              <a:rPr lang="en-US" sz="1500" spc="26" dirty="0"/>
              <a:t> </a:t>
            </a:r>
            <a:r>
              <a:rPr lang="en-US" sz="1500" spc="26" dirty="0" err="1"/>
              <a:t>saatten</a:t>
            </a:r>
            <a:r>
              <a:rPr lang="en-US" sz="1500" spc="26" dirty="0"/>
              <a:t> </a:t>
            </a:r>
            <a:r>
              <a:rPr lang="en-US" sz="1500" spc="26" dirty="0" err="1"/>
              <a:t>önce</a:t>
            </a:r>
            <a:r>
              <a:rPr lang="en-US" sz="1500" spc="26" dirty="0"/>
              <a:t> </a:t>
            </a:r>
            <a:r>
              <a:rPr lang="en-US" sz="1500" spc="26" dirty="0" err="1"/>
              <a:t>sınav</a:t>
            </a:r>
            <a:r>
              <a:rPr lang="en-US" sz="1500" spc="26" dirty="0"/>
              <a:t> </a:t>
            </a:r>
            <a:r>
              <a:rPr lang="en-US" sz="1500" spc="26" dirty="0" err="1"/>
              <a:t>başlatılmaz</a:t>
            </a:r>
            <a:r>
              <a:rPr lang="en-US" sz="1500" spc="26" dirty="0"/>
              <a:t>. (e-</a:t>
            </a:r>
            <a:r>
              <a:rPr lang="en-US" sz="1500" spc="26" dirty="0" err="1"/>
              <a:t>Sınav</a:t>
            </a:r>
            <a:r>
              <a:rPr lang="en-US" sz="1500" spc="26" dirty="0"/>
              <a:t> </a:t>
            </a:r>
            <a:r>
              <a:rPr lang="en-US" sz="1500" spc="26" dirty="0" err="1"/>
              <a:t>uygulama</a:t>
            </a:r>
            <a:r>
              <a:rPr lang="en-US" sz="1500" spc="26" dirty="0"/>
              <a:t> </a:t>
            </a:r>
            <a:r>
              <a:rPr lang="en-US" sz="1500" spc="26" dirty="0" err="1"/>
              <a:t>modülünde</a:t>
            </a:r>
            <a:r>
              <a:rPr lang="en-US" sz="1500" spc="26" dirty="0"/>
              <a:t> </a:t>
            </a:r>
            <a:r>
              <a:rPr lang="en-US" sz="1500" spc="26" dirty="0" err="1"/>
              <a:t>yer</a:t>
            </a:r>
            <a:r>
              <a:rPr lang="en-US" sz="1500" spc="26" dirty="0"/>
              <a:t> </a:t>
            </a:r>
            <a:r>
              <a:rPr lang="en-US" sz="1500" spc="26" dirty="0" err="1"/>
              <a:t>alan</a:t>
            </a:r>
            <a:r>
              <a:rPr lang="en-US" sz="1500" spc="26" dirty="0"/>
              <a:t> </a:t>
            </a:r>
            <a:r>
              <a:rPr lang="en-US" sz="1500" spc="26" dirty="0" err="1"/>
              <a:t>saate</a:t>
            </a:r>
            <a:r>
              <a:rPr lang="en-US" sz="1500" spc="26" dirty="0"/>
              <a:t> </a:t>
            </a:r>
            <a:r>
              <a:rPr lang="en-US" sz="1500" spc="26" dirty="0" err="1"/>
              <a:t>göre</a:t>
            </a:r>
            <a:r>
              <a:rPr lang="en-US" sz="1500" spc="26" dirty="0"/>
              <a:t> </a:t>
            </a:r>
            <a:r>
              <a:rPr lang="en-US" sz="1500" spc="26" dirty="0" err="1"/>
              <a:t>sınav</a:t>
            </a:r>
            <a:r>
              <a:rPr lang="en-US" sz="1500" spc="26" dirty="0"/>
              <a:t> </a:t>
            </a:r>
            <a:r>
              <a:rPr lang="en-US" sz="1500" spc="26" dirty="0" err="1"/>
              <a:t>başlatılır</a:t>
            </a:r>
            <a:r>
              <a:rPr lang="en-US" sz="1500" spc="26" dirty="0"/>
              <a:t>.)</a:t>
            </a:r>
          </a:p>
          <a:p>
            <a:pPr algn="just">
              <a:spcBef>
                <a:spcPct val="0"/>
              </a:spcBef>
            </a:pPr>
            <a:endParaRPr lang="en-US" sz="1500" spc="26" dirty="0"/>
          </a:p>
        </p:txBody>
      </p:sp>
      <p:sp>
        <p:nvSpPr>
          <p:cNvPr id="17" name="TextBox 9"/>
          <p:cNvSpPr txBox="1"/>
          <p:nvPr/>
        </p:nvSpPr>
        <p:spPr>
          <a:xfrm>
            <a:off x="8058315" y="1631324"/>
            <a:ext cx="3726313" cy="4432654"/>
          </a:xfrm>
          <a:prstGeom prst="rect">
            <a:avLst/>
          </a:prstGeom>
          <a:effectLst>
            <a:glow rad="101600">
              <a:schemeClr val="bg1">
                <a:lumMod val="75000"/>
                <a:alpha val="60000"/>
              </a:schemeClr>
            </a:glow>
          </a:effectLst>
        </p:spPr>
        <p:txBody>
          <a:bodyPr wrap="square" lIns="0" tIns="0" rIns="0" bIns="0" rtlCol="0" anchor="t">
            <a:spAutoFit/>
          </a:bodyPr>
          <a:lstStyle/>
          <a:p>
            <a:pPr marL="285750" indent="-285750" algn="just">
              <a:spcBef>
                <a:spcPct val="0"/>
              </a:spcBef>
              <a:buFont typeface="Arial" panose="020B0604020202020204" pitchFamily="34" charset="0"/>
              <a:buChar char="•"/>
            </a:pPr>
            <a:r>
              <a:rPr lang="en-US" spc="26" dirty="0" err="1">
                <a:solidFill>
                  <a:srgbClr val="000000"/>
                </a:solidFill>
              </a:rPr>
              <a:t>Sınav</a:t>
            </a:r>
            <a:r>
              <a:rPr lang="en-US" spc="26" dirty="0">
                <a:solidFill>
                  <a:srgbClr val="000000"/>
                </a:solidFill>
              </a:rPr>
              <a:t> </a:t>
            </a:r>
            <a:r>
              <a:rPr lang="en-US" spc="26" dirty="0" err="1">
                <a:solidFill>
                  <a:srgbClr val="000000"/>
                </a:solidFill>
              </a:rPr>
              <a:t>görevlileri</a:t>
            </a:r>
            <a:r>
              <a:rPr lang="en-US" spc="26" dirty="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başlamadan</a:t>
            </a:r>
            <a:r>
              <a:rPr lang="en-US" spc="26" dirty="0">
                <a:solidFill>
                  <a:srgbClr val="000000"/>
                </a:solidFill>
              </a:rPr>
              <a:t> </a:t>
            </a:r>
            <a:r>
              <a:rPr lang="en-US" b="1" spc="26" dirty="0" err="1">
                <a:solidFill>
                  <a:srgbClr val="000000"/>
                </a:solidFill>
              </a:rPr>
              <a:t>en</a:t>
            </a:r>
            <a:r>
              <a:rPr lang="en-US" b="1" spc="26" dirty="0">
                <a:solidFill>
                  <a:srgbClr val="000000"/>
                </a:solidFill>
              </a:rPr>
              <a:t> </a:t>
            </a:r>
            <a:r>
              <a:rPr lang="en-US" b="1" spc="26" dirty="0" err="1">
                <a:solidFill>
                  <a:srgbClr val="000000"/>
                </a:solidFill>
              </a:rPr>
              <a:t>geç</a:t>
            </a:r>
            <a:r>
              <a:rPr lang="en-US" b="1" spc="26" dirty="0">
                <a:solidFill>
                  <a:srgbClr val="000000"/>
                </a:solidFill>
              </a:rPr>
              <a:t> 30 (</a:t>
            </a:r>
            <a:r>
              <a:rPr lang="en-US" b="1" spc="26" dirty="0" err="1">
                <a:solidFill>
                  <a:srgbClr val="000000"/>
                </a:solidFill>
              </a:rPr>
              <a:t>otuz</a:t>
            </a:r>
            <a:r>
              <a:rPr lang="en-US" b="1" spc="26" dirty="0">
                <a:solidFill>
                  <a:srgbClr val="000000"/>
                </a:solidFill>
              </a:rPr>
              <a:t>) </a:t>
            </a:r>
            <a:r>
              <a:rPr lang="en-US" b="1" spc="26" dirty="0" err="1">
                <a:solidFill>
                  <a:srgbClr val="000000"/>
                </a:solidFill>
              </a:rPr>
              <a:t>dakika</a:t>
            </a:r>
            <a:r>
              <a:rPr lang="en-US" b="1" spc="26" dirty="0">
                <a:solidFill>
                  <a:srgbClr val="000000"/>
                </a:solidFill>
              </a:rPr>
              <a:t> </a:t>
            </a:r>
            <a:r>
              <a:rPr lang="en-US" b="1" spc="26" dirty="0" err="1">
                <a:solidFill>
                  <a:srgbClr val="000000"/>
                </a:solidFill>
              </a:rPr>
              <a:t>önce</a:t>
            </a:r>
            <a:r>
              <a:rPr lang="en-US" b="1" spc="26" dirty="0">
                <a:solidFill>
                  <a:srgbClr val="000000"/>
                </a:solidFill>
              </a:rPr>
              <a:t> </a:t>
            </a:r>
            <a:r>
              <a:rPr lang="en-US" spc="26" dirty="0">
                <a:solidFill>
                  <a:srgbClr val="000000"/>
                </a:solidFill>
              </a:rPr>
              <a:t>e-</a:t>
            </a:r>
            <a:r>
              <a:rPr lang="en-US" spc="26" dirty="0" err="1">
                <a:solidFill>
                  <a:srgbClr val="000000"/>
                </a:solidFill>
              </a:rPr>
              <a:t>Sınav</a:t>
            </a:r>
            <a:r>
              <a:rPr lang="en-US" spc="26" dirty="0">
                <a:solidFill>
                  <a:srgbClr val="000000"/>
                </a:solidFill>
              </a:rPr>
              <a:t> </a:t>
            </a:r>
            <a:r>
              <a:rPr lang="en-US" spc="26" dirty="0" err="1">
                <a:solidFill>
                  <a:srgbClr val="000000"/>
                </a:solidFill>
              </a:rPr>
              <a:t>salonunda</a:t>
            </a:r>
            <a:r>
              <a:rPr lang="en-US" spc="26" dirty="0">
                <a:solidFill>
                  <a:srgbClr val="000000"/>
                </a:solidFill>
              </a:rPr>
              <a:t> </a:t>
            </a:r>
            <a:r>
              <a:rPr lang="en-US" spc="26" dirty="0" err="1">
                <a:solidFill>
                  <a:srgbClr val="000000"/>
                </a:solidFill>
              </a:rPr>
              <a:t>hazır</a:t>
            </a:r>
            <a:r>
              <a:rPr lang="en-US" spc="26" dirty="0">
                <a:solidFill>
                  <a:srgbClr val="000000"/>
                </a:solidFill>
              </a:rPr>
              <a:t> </a:t>
            </a:r>
            <a:r>
              <a:rPr lang="en-US" spc="26" dirty="0" err="1">
                <a:solidFill>
                  <a:srgbClr val="000000"/>
                </a:solidFill>
              </a:rPr>
              <a:t>bulunacaklardır</a:t>
            </a:r>
            <a:r>
              <a:rPr lang="en-US" spc="26" dirty="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salonuna</a:t>
            </a:r>
            <a:r>
              <a:rPr lang="en-US" spc="26" dirty="0">
                <a:solidFill>
                  <a:srgbClr val="000000"/>
                </a:solidFill>
              </a:rPr>
              <a:t> </a:t>
            </a:r>
            <a:r>
              <a:rPr lang="en-US" spc="26" dirty="0" err="1">
                <a:solidFill>
                  <a:srgbClr val="000000"/>
                </a:solidFill>
              </a:rPr>
              <a:t>gelen</a:t>
            </a:r>
            <a:r>
              <a:rPr lang="en-US" spc="26" dirty="0">
                <a:solidFill>
                  <a:srgbClr val="000000"/>
                </a:solidFill>
              </a:rPr>
              <a:t> </a:t>
            </a:r>
            <a:r>
              <a:rPr lang="en-US" spc="26" dirty="0" err="1">
                <a:solidFill>
                  <a:srgbClr val="000000"/>
                </a:solidFill>
              </a:rPr>
              <a:t>görevliler</a:t>
            </a:r>
            <a:r>
              <a:rPr lang="en-US" spc="26" dirty="0">
                <a:solidFill>
                  <a:srgbClr val="000000"/>
                </a:solidFill>
              </a:rPr>
              <a:t> </a:t>
            </a:r>
            <a:r>
              <a:rPr lang="en-US" spc="26" dirty="0" err="1">
                <a:solidFill>
                  <a:srgbClr val="000000"/>
                </a:solidFill>
              </a:rPr>
              <a:t>görevli</a:t>
            </a:r>
            <a:r>
              <a:rPr lang="en-US" spc="26" dirty="0">
                <a:solidFill>
                  <a:srgbClr val="000000"/>
                </a:solidFill>
              </a:rPr>
              <a:t> </a:t>
            </a:r>
            <a:r>
              <a:rPr lang="en-US" spc="26" dirty="0" err="1">
                <a:solidFill>
                  <a:srgbClr val="000000"/>
                </a:solidFill>
              </a:rPr>
              <a:t>olduğu</a:t>
            </a:r>
            <a:r>
              <a:rPr lang="en-US" spc="26" dirty="0">
                <a:solidFill>
                  <a:srgbClr val="000000"/>
                </a:solidFill>
              </a:rPr>
              <a:t> </a:t>
            </a:r>
            <a:r>
              <a:rPr lang="en-US" spc="26" dirty="0" err="1">
                <a:solidFill>
                  <a:srgbClr val="000000"/>
                </a:solidFill>
              </a:rPr>
              <a:t>sınavın</a:t>
            </a:r>
            <a:r>
              <a:rPr lang="en-US" spc="26" dirty="0">
                <a:solidFill>
                  <a:srgbClr val="000000"/>
                </a:solidFill>
              </a:rPr>
              <a:t> </a:t>
            </a:r>
            <a:r>
              <a:rPr lang="en-US" spc="26" dirty="0" err="1">
                <a:solidFill>
                  <a:srgbClr val="000000"/>
                </a:solidFill>
              </a:rPr>
              <a:t>başlama</a:t>
            </a:r>
            <a:r>
              <a:rPr lang="en-US" spc="26" dirty="0">
                <a:solidFill>
                  <a:srgbClr val="000000"/>
                </a:solidFill>
              </a:rPr>
              <a:t> </a:t>
            </a:r>
            <a:r>
              <a:rPr lang="en-US" spc="26" dirty="0" err="1">
                <a:solidFill>
                  <a:srgbClr val="000000"/>
                </a:solidFill>
              </a:rPr>
              <a:t>saatinden</a:t>
            </a:r>
            <a:r>
              <a:rPr lang="en-US" spc="26" dirty="0">
                <a:solidFill>
                  <a:srgbClr val="000000"/>
                </a:solidFill>
              </a:rPr>
              <a:t> </a:t>
            </a:r>
            <a:r>
              <a:rPr lang="en-US" b="1" spc="26" dirty="0">
                <a:solidFill>
                  <a:srgbClr val="000000"/>
                </a:solidFill>
              </a:rPr>
              <a:t>15 (on </a:t>
            </a:r>
            <a:r>
              <a:rPr lang="en-US" b="1" spc="26" dirty="0" err="1">
                <a:solidFill>
                  <a:srgbClr val="000000"/>
                </a:solidFill>
              </a:rPr>
              <a:t>beş</a:t>
            </a:r>
            <a:r>
              <a:rPr lang="en-US" b="1" spc="26" dirty="0">
                <a:solidFill>
                  <a:srgbClr val="000000"/>
                </a:solidFill>
              </a:rPr>
              <a:t>) </a:t>
            </a:r>
            <a:r>
              <a:rPr lang="en-US" b="1" spc="26" dirty="0" err="1">
                <a:solidFill>
                  <a:srgbClr val="000000"/>
                </a:solidFill>
              </a:rPr>
              <a:t>dakika</a:t>
            </a:r>
            <a:r>
              <a:rPr lang="en-US" b="1" spc="26" dirty="0">
                <a:solidFill>
                  <a:srgbClr val="000000"/>
                </a:solidFill>
              </a:rPr>
              <a:t> </a:t>
            </a:r>
            <a:r>
              <a:rPr lang="en-US" spc="26" dirty="0" err="1">
                <a:solidFill>
                  <a:srgbClr val="000000"/>
                </a:solidFill>
              </a:rPr>
              <a:t>öncesine</a:t>
            </a:r>
            <a:r>
              <a:rPr lang="en-US" spc="26" dirty="0">
                <a:solidFill>
                  <a:srgbClr val="000000"/>
                </a:solidFill>
              </a:rPr>
              <a:t> </a:t>
            </a:r>
            <a:r>
              <a:rPr lang="en-US" spc="26" dirty="0" err="1">
                <a:solidFill>
                  <a:srgbClr val="000000"/>
                </a:solidFill>
              </a:rPr>
              <a:t>kadar</a:t>
            </a:r>
            <a:r>
              <a:rPr lang="en-US" spc="26" dirty="0">
                <a:solidFill>
                  <a:srgbClr val="000000"/>
                </a:solidFill>
              </a:rPr>
              <a:t> </a:t>
            </a:r>
            <a:r>
              <a:rPr lang="en-US" b="1" spc="26" dirty="0" err="1">
                <a:solidFill>
                  <a:srgbClr val="000000"/>
                </a:solidFill>
              </a:rPr>
              <a:t>sisteme</a:t>
            </a:r>
            <a:r>
              <a:rPr lang="en-US" spc="26" dirty="0">
                <a:solidFill>
                  <a:srgbClr val="000000"/>
                </a:solidFill>
              </a:rPr>
              <a:t> </a:t>
            </a:r>
            <a:r>
              <a:rPr lang="en-US" spc="26" dirty="0" err="1">
                <a:solidFill>
                  <a:srgbClr val="000000"/>
                </a:solidFill>
              </a:rPr>
              <a:t>giriş</a:t>
            </a:r>
            <a:r>
              <a:rPr lang="en-US" spc="26" dirty="0">
                <a:solidFill>
                  <a:srgbClr val="000000"/>
                </a:solidFill>
              </a:rPr>
              <a:t> </a:t>
            </a:r>
            <a:r>
              <a:rPr lang="en-US" spc="26" dirty="0" err="1">
                <a:solidFill>
                  <a:srgbClr val="000000"/>
                </a:solidFill>
              </a:rPr>
              <a:t>yapmak</a:t>
            </a:r>
            <a:r>
              <a:rPr lang="en-US" spc="26" dirty="0">
                <a:solidFill>
                  <a:srgbClr val="000000"/>
                </a:solidFill>
              </a:rPr>
              <a:t> </a:t>
            </a:r>
            <a:r>
              <a:rPr lang="en-US" spc="26" dirty="0" err="1">
                <a:solidFill>
                  <a:srgbClr val="000000"/>
                </a:solidFill>
              </a:rPr>
              <a:t>zorundadır</a:t>
            </a:r>
            <a:r>
              <a:rPr lang="en-US" spc="26" dirty="0" smtClean="0">
                <a:solidFill>
                  <a:srgbClr val="000000"/>
                </a:solidFill>
              </a:rPr>
              <a:t>.</a:t>
            </a:r>
            <a:endParaRPr lang="tr-TR" spc="26" dirty="0" smtClean="0">
              <a:solidFill>
                <a:srgbClr val="000000"/>
              </a:solidFill>
            </a:endParaRPr>
          </a:p>
          <a:p>
            <a:pPr marL="285750" indent="-285750" algn="just">
              <a:spcBef>
                <a:spcPct val="0"/>
              </a:spcBef>
              <a:buFont typeface="Arial" panose="020B0604020202020204" pitchFamily="34" charset="0"/>
              <a:buChar char="•"/>
            </a:pPr>
            <a:endParaRPr lang="en-US" spc="26" dirty="0"/>
          </a:p>
          <a:p>
            <a:pPr marL="285750" indent="-285750" algn="just">
              <a:spcBef>
                <a:spcPct val="0"/>
              </a:spcBef>
              <a:buFont typeface="Arial" panose="020B0604020202020204" pitchFamily="34" charset="0"/>
              <a:buChar char="•"/>
            </a:pPr>
            <a:r>
              <a:rPr lang="en-US" spc="26" dirty="0" err="1" smtClean="0">
                <a:solidFill>
                  <a:srgbClr val="000000"/>
                </a:solidFill>
              </a:rPr>
              <a:t>Sisteme</a:t>
            </a:r>
            <a:r>
              <a:rPr lang="en-US" spc="26" dirty="0" smtClean="0">
                <a:solidFill>
                  <a:srgbClr val="000000"/>
                </a:solidFill>
              </a:rPr>
              <a:t> </a:t>
            </a:r>
            <a:r>
              <a:rPr lang="en-US" spc="26" dirty="0" err="1" smtClean="0">
                <a:solidFill>
                  <a:srgbClr val="000000"/>
                </a:solidFill>
              </a:rPr>
              <a:t>giriş</a:t>
            </a:r>
            <a:r>
              <a:rPr lang="en-US" spc="26" dirty="0" smtClean="0">
                <a:solidFill>
                  <a:srgbClr val="000000"/>
                </a:solidFill>
              </a:rPr>
              <a:t> </a:t>
            </a:r>
            <a:r>
              <a:rPr lang="en-US" spc="26" dirty="0" err="1" smtClean="0">
                <a:solidFill>
                  <a:srgbClr val="000000"/>
                </a:solidFill>
              </a:rPr>
              <a:t>yapmayan</a:t>
            </a:r>
            <a:r>
              <a:rPr lang="en-US" spc="26" dirty="0" smtClean="0">
                <a:solidFill>
                  <a:srgbClr val="000000"/>
                </a:solidFill>
              </a:rPr>
              <a:t> </a:t>
            </a:r>
            <a:r>
              <a:rPr lang="en-US" spc="26" dirty="0" err="1" smtClean="0">
                <a:solidFill>
                  <a:srgbClr val="000000"/>
                </a:solidFill>
              </a:rPr>
              <a:t>görevliler</a:t>
            </a:r>
            <a:r>
              <a:rPr lang="en-US" spc="26" dirty="0" smtClean="0">
                <a:solidFill>
                  <a:srgbClr val="000000"/>
                </a:solidFill>
              </a:rPr>
              <a:t> </a:t>
            </a:r>
            <a:r>
              <a:rPr lang="en-US" spc="26" dirty="0" err="1" smtClean="0">
                <a:solidFill>
                  <a:srgbClr val="000000"/>
                </a:solidFill>
              </a:rPr>
              <a:t>ile</a:t>
            </a:r>
            <a:r>
              <a:rPr lang="en-US" spc="26" dirty="0" smtClean="0">
                <a:solidFill>
                  <a:srgbClr val="000000"/>
                </a:solidFill>
              </a:rPr>
              <a:t> son 15 </a:t>
            </a:r>
            <a:r>
              <a:rPr lang="en-US" spc="26" dirty="0" err="1" smtClean="0">
                <a:solidFill>
                  <a:srgbClr val="000000"/>
                </a:solidFill>
              </a:rPr>
              <a:t>dakika</a:t>
            </a:r>
            <a:r>
              <a:rPr lang="en-US" spc="26" dirty="0" smtClean="0">
                <a:solidFill>
                  <a:srgbClr val="000000"/>
                </a:solidFill>
              </a:rPr>
              <a:t> </a:t>
            </a:r>
            <a:r>
              <a:rPr lang="en-US" spc="26" dirty="0" err="1" smtClean="0">
                <a:solidFill>
                  <a:srgbClr val="000000"/>
                </a:solidFill>
              </a:rPr>
              <a:t>içerisinde</a:t>
            </a:r>
            <a:r>
              <a:rPr lang="en-US" spc="26" dirty="0" smtClean="0">
                <a:solidFill>
                  <a:srgbClr val="000000"/>
                </a:solidFill>
              </a:rPr>
              <a:t> </a:t>
            </a:r>
            <a:r>
              <a:rPr lang="en-US" spc="26" dirty="0" err="1" smtClean="0">
                <a:solidFill>
                  <a:srgbClr val="000000"/>
                </a:solidFill>
              </a:rPr>
              <a:t>sisteme</a:t>
            </a:r>
            <a:r>
              <a:rPr lang="en-US" spc="26" dirty="0" smtClean="0">
                <a:solidFill>
                  <a:srgbClr val="000000"/>
                </a:solidFill>
              </a:rPr>
              <a:t> </a:t>
            </a:r>
            <a:r>
              <a:rPr lang="en-US" spc="26" dirty="0" err="1" smtClean="0">
                <a:solidFill>
                  <a:srgbClr val="000000"/>
                </a:solidFill>
              </a:rPr>
              <a:t>giriş</a:t>
            </a:r>
            <a:r>
              <a:rPr lang="en-US" spc="26" dirty="0" smtClean="0">
                <a:solidFill>
                  <a:srgbClr val="000000"/>
                </a:solidFill>
              </a:rPr>
              <a:t> </a:t>
            </a:r>
            <a:r>
              <a:rPr lang="en-US" spc="26" dirty="0" err="1" smtClean="0">
                <a:solidFill>
                  <a:srgbClr val="000000"/>
                </a:solidFill>
              </a:rPr>
              <a:t>yapan</a:t>
            </a:r>
            <a:r>
              <a:rPr lang="en-US" spc="26" dirty="0" smtClean="0">
                <a:solidFill>
                  <a:srgbClr val="000000"/>
                </a:solidFill>
              </a:rPr>
              <a:t> </a:t>
            </a:r>
            <a:r>
              <a:rPr lang="en-US" spc="26" dirty="0" err="1" smtClean="0">
                <a:solidFill>
                  <a:srgbClr val="000000"/>
                </a:solidFill>
              </a:rPr>
              <a:t>görevliler</a:t>
            </a:r>
            <a:r>
              <a:rPr lang="en-US" spc="26" dirty="0" smtClean="0">
                <a:solidFill>
                  <a:srgbClr val="000000"/>
                </a:solidFill>
              </a:rPr>
              <a:t> </a:t>
            </a:r>
            <a:r>
              <a:rPr lang="en-US" spc="26" dirty="0" err="1" smtClean="0">
                <a:solidFill>
                  <a:srgbClr val="000000"/>
                </a:solidFill>
              </a:rPr>
              <a:t>hakkında</a:t>
            </a:r>
            <a:r>
              <a:rPr lang="en-US" spc="26" dirty="0" smtClean="0">
                <a:solidFill>
                  <a:srgbClr val="000000"/>
                </a:solidFill>
              </a:rPr>
              <a:t>, </a:t>
            </a:r>
            <a:r>
              <a:rPr lang="en-US" spc="26" dirty="0" err="1" smtClean="0">
                <a:solidFill>
                  <a:srgbClr val="000000"/>
                </a:solidFill>
              </a:rPr>
              <a:t>Millî</a:t>
            </a:r>
            <a:r>
              <a:rPr lang="en-US" spc="26" dirty="0" smtClean="0">
                <a:solidFill>
                  <a:srgbClr val="000000"/>
                </a:solidFill>
              </a:rPr>
              <a:t> </a:t>
            </a:r>
            <a:r>
              <a:rPr lang="en-US" spc="26" dirty="0" err="1" smtClean="0">
                <a:solidFill>
                  <a:srgbClr val="000000"/>
                </a:solidFill>
              </a:rPr>
              <a:t>Eğitim</a:t>
            </a:r>
            <a:r>
              <a:rPr lang="en-US" spc="26" dirty="0" smtClean="0">
                <a:solidFill>
                  <a:srgbClr val="000000"/>
                </a:solidFill>
              </a:rPr>
              <a:t> </a:t>
            </a:r>
            <a:r>
              <a:rPr lang="en-US" spc="26" dirty="0" err="1" smtClean="0">
                <a:solidFill>
                  <a:srgbClr val="000000"/>
                </a:solidFill>
              </a:rPr>
              <a:t>Bakanlığı</a:t>
            </a:r>
            <a:r>
              <a:rPr lang="en-US" spc="26" dirty="0" smtClean="0">
                <a:solidFill>
                  <a:srgbClr val="000000"/>
                </a:solidFill>
              </a:rPr>
              <a:t> </a:t>
            </a:r>
            <a:r>
              <a:rPr lang="en-US" spc="26" dirty="0" err="1" smtClean="0">
                <a:solidFill>
                  <a:srgbClr val="000000"/>
                </a:solidFill>
              </a:rPr>
              <a:t>Merkezî</a:t>
            </a:r>
            <a:r>
              <a:rPr lang="en-US" spc="26" dirty="0" smtClean="0">
                <a:solidFill>
                  <a:srgbClr val="000000"/>
                </a:solidFill>
              </a:rPr>
              <a:t> </a:t>
            </a:r>
            <a:r>
              <a:rPr lang="en-US" spc="26" dirty="0" err="1" smtClean="0">
                <a:solidFill>
                  <a:srgbClr val="000000"/>
                </a:solidFill>
              </a:rPr>
              <a:t>Sistem</a:t>
            </a:r>
            <a:r>
              <a:rPr lang="en-US" spc="26" dirty="0" smtClean="0">
                <a:solidFill>
                  <a:srgbClr val="000000"/>
                </a:solidFill>
              </a:rPr>
              <a:t> </a:t>
            </a:r>
            <a:r>
              <a:rPr lang="en-US" spc="26" dirty="0" err="1" smtClean="0">
                <a:solidFill>
                  <a:srgbClr val="000000"/>
                </a:solidFill>
              </a:rPr>
              <a:t>Sınav</a:t>
            </a:r>
            <a:r>
              <a:rPr lang="en-US" spc="26" dirty="0" smtClean="0">
                <a:solidFill>
                  <a:srgbClr val="000000"/>
                </a:solidFill>
              </a:rPr>
              <a:t> </a:t>
            </a:r>
            <a:r>
              <a:rPr lang="en-US" spc="26" dirty="0" err="1" smtClean="0">
                <a:solidFill>
                  <a:srgbClr val="000000"/>
                </a:solidFill>
              </a:rPr>
              <a:t>Yönergesi</a:t>
            </a:r>
            <a:r>
              <a:rPr lang="en-US" spc="26" dirty="0" smtClean="0">
                <a:solidFill>
                  <a:srgbClr val="000000"/>
                </a:solidFill>
              </a:rPr>
              <a:t> </a:t>
            </a:r>
            <a:r>
              <a:rPr lang="en-US" spc="26" dirty="0" err="1" smtClean="0">
                <a:solidFill>
                  <a:srgbClr val="000000"/>
                </a:solidFill>
              </a:rPr>
              <a:t>hükümleri</a:t>
            </a:r>
            <a:r>
              <a:rPr lang="en-US" spc="26" dirty="0" smtClean="0">
                <a:solidFill>
                  <a:srgbClr val="000000"/>
                </a:solidFill>
              </a:rPr>
              <a:t> </a:t>
            </a:r>
            <a:r>
              <a:rPr lang="en-US" spc="26" dirty="0" err="1" smtClean="0">
                <a:solidFill>
                  <a:srgbClr val="000000"/>
                </a:solidFill>
              </a:rPr>
              <a:t>gereğince</a:t>
            </a:r>
            <a:r>
              <a:rPr lang="en-US" spc="26" dirty="0" smtClean="0">
                <a:solidFill>
                  <a:srgbClr val="000000"/>
                </a:solidFill>
              </a:rPr>
              <a:t> </a:t>
            </a:r>
            <a:r>
              <a:rPr lang="en-US" spc="26" dirty="0" err="1" smtClean="0">
                <a:solidFill>
                  <a:srgbClr val="000000"/>
                </a:solidFill>
              </a:rPr>
              <a:t>sınav</a:t>
            </a:r>
            <a:r>
              <a:rPr lang="en-US" spc="26" dirty="0" smtClean="0">
                <a:solidFill>
                  <a:srgbClr val="000000"/>
                </a:solidFill>
              </a:rPr>
              <a:t> </a:t>
            </a:r>
            <a:r>
              <a:rPr lang="en-US" spc="26" dirty="0" err="1" smtClean="0">
                <a:solidFill>
                  <a:srgbClr val="000000"/>
                </a:solidFill>
              </a:rPr>
              <a:t>görevi</a:t>
            </a:r>
            <a:r>
              <a:rPr lang="en-US" spc="26" dirty="0" smtClean="0">
                <a:solidFill>
                  <a:srgbClr val="000000"/>
                </a:solidFill>
              </a:rPr>
              <a:t> </a:t>
            </a:r>
            <a:r>
              <a:rPr lang="en-US" spc="26" dirty="0" err="1" smtClean="0">
                <a:solidFill>
                  <a:srgbClr val="000000"/>
                </a:solidFill>
              </a:rPr>
              <a:t>verilmeme</a:t>
            </a:r>
            <a:r>
              <a:rPr lang="en-US" spc="26" dirty="0" smtClean="0">
                <a:solidFill>
                  <a:srgbClr val="000000"/>
                </a:solidFill>
              </a:rPr>
              <a:t> </a:t>
            </a:r>
            <a:r>
              <a:rPr lang="en-US" spc="26" dirty="0" err="1" smtClean="0">
                <a:solidFill>
                  <a:srgbClr val="000000"/>
                </a:solidFill>
              </a:rPr>
              <a:t>tedbiri</a:t>
            </a:r>
            <a:r>
              <a:rPr lang="en-US" spc="26" dirty="0" smtClean="0">
                <a:solidFill>
                  <a:srgbClr val="000000"/>
                </a:solidFill>
              </a:rPr>
              <a:t> </a:t>
            </a:r>
            <a:r>
              <a:rPr lang="en-US" spc="26" dirty="0" err="1" smtClean="0">
                <a:solidFill>
                  <a:srgbClr val="000000"/>
                </a:solidFill>
              </a:rPr>
              <a:t>uygulanacaktır</a:t>
            </a:r>
            <a:r>
              <a:rPr lang="en-US" spc="26" dirty="0" smtClean="0">
                <a:solidFill>
                  <a:srgbClr val="000000"/>
                </a:solidFill>
              </a:rPr>
              <a:t>.</a:t>
            </a:r>
            <a:endParaRPr lang="en-US" spc="26" dirty="0">
              <a:solidFill>
                <a:srgbClr val="000000"/>
              </a:solidFill>
            </a:endParaRPr>
          </a:p>
        </p:txBody>
      </p:sp>
      <p:sp>
        <p:nvSpPr>
          <p:cNvPr id="18" name="Metin kutusu 17"/>
          <p:cNvSpPr txBox="1"/>
          <p:nvPr/>
        </p:nvSpPr>
        <p:spPr>
          <a:xfrm>
            <a:off x="708365" y="1896960"/>
            <a:ext cx="470000" cy="769441"/>
          </a:xfrm>
          <a:prstGeom prst="rect">
            <a:avLst/>
          </a:prstGeom>
          <a:noFill/>
          <a:effectLst>
            <a:glow rad="101600">
              <a:schemeClr val="bg1">
                <a:lumMod val="75000"/>
                <a:alpha val="60000"/>
              </a:schemeClr>
            </a:glow>
          </a:effectLst>
        </p:spPr>
        <p:txBody>
          <a:bodyPr wrap="none" rtlCol="0">
            <a:spAutoFit/>
          </a:bodyPr>
          <a:lstStyle/>
          <a:p>
            <a:r>
              <a:rPr lang="tr-TR" sz="4400" b="1" dirty="0" smtClean="0">
                <a:solidFill>
                  <a:schemeClr val="bg1"/>
                </a:solidFill>
              </a:rPr>
              <a:t>1</a:t>
            </a:r>
            <a:endParaRPr lang="tr-TR" sz="4400" b="1" dirty="0">
              <a:solidFill>
                <a:schemeClr val="bg1"/>
              </a:solidFill>
            </a:endParaRPr>
          </a:p>
        </p:txBody>
      </p:sp>
      <p:sp>
        <p:nvSpPr>
          <p:cNvPr id="19" name="TextBox 7"/>
          <p:cNvSpPr txBox="1"/>
          <p:nvPr/>
        </p:nvSpPr>
        <p:spPr>
          <a:xfrm>
            <a:off x="1870273" y="2050180"/>
            <a:ext cx="5709492" cy="553998"/>
          </a:xfrm>
          <a:prstGeom prst="rect">
            <a:avLst/>
          </a:prstGeom>
          <a:effectLst>
            <a:glow rad="101600">
              <a:schemeClr val="bg1">
                <a:lumMod val="75000"/>
                <a:alpha val="60000"/>
              </a:schemeClr>
            </a:glow>
          </a:effectLst>
        </p:spPr>
        <p:txBody>
          <a:bodyPr wrap="square" lIns="0" tIns="0" rIns="0" bIns="0" rtlCol="0" anchor="t">
            <a:spAutoFit/>
          </a:bodyPr>
          <a:lstStyle/>
          <a:p>
            <a:pPr algn="l">
              <a:spcBef>
                <a:spcPct val="0"/>
              </a:spcBef>
            </a:pPr>
            <a:r>
              <a:rPr lang="en-US" spc="30" dirty="0" smtClean="0">
                <a:solidFill>
                  <a:srgbClr val="000000"/>
                </a:solidFill>
              </a:rPr>
              <a:t>e-</a:t>
            </a:r>
            <a:r>
              <a:rPr lang="en-US" spc="30" dirty="0" err="1" smtClean="0">
                <a:solidFill>
                  <a:srgbClr val="000000"/>
                </a:solidFill>
              </a:rPr>
              <a:t>Sınav</a:t>
            </a:r>
            <a:r>
              <a:rPr lang="en-US" spc="30" dirty="0" smtClean="0">
                <a:solidFill>
                  <a:srgbClr val="000000"/>
                </a:solidFill>
              </a:rPr>
              <a:t> </a:t>
            </a:r>
            <a:r>
              <a:rPr lang="en-US" spc="30" dirty="0" err="1">
                <a:solidFill>
                  <a:srgbClr val="000000"/>
                </a:solidFill>
              </a:rPr>
              <a:t>uygulaması</a:t>
            </a:r>
            <a:r>
              <a:rPr lang="en-US" spc="30" dirty="0">
                <a:solidFill>
                  <a:srgbClr val="000000"/>
                </a:solidFill>
              </a:rPr>
              <a:t> </a:t>
            </a:r>
            <a:r>
              <a:rPr lang="en-US" spc="30" dirty="0" err="1">
                <a:solidFill>
                  <a:srgbClr val="000000"/>
                </a:solidFill>
              </a:rPr>
              <a:t>sistem</a:t>
            </a:r>
            <a:r>
              <a:rPr lang="en-US" spc="30" dirty="0">
                <a:solidFill>
                  <a:srgbClr val="000000"/>
                </a:solidFill>
              </a:rPr>
              <a:t> </a:t>
            </a:r>
            <a:r>
              <a:rPr lang="en-US" spc="30" dirty="0" err="1">
                <a:solidFill>
                  <a:srgbClr val="000000"/>
                </a:solidFill>
              </a:rPr>
              <a:t>tarafından</a:t>
            </a:r>
            <a:r>
              <a:rPr lang="en-US" spc="30" dirty="0">
                <a:solidFill>
                  <a:srgbClr val="000000"/>
                </a:solidFill>
              </a:rPr>
              <a:t> </a:t>
            </a:r>
            <a:r>
              <a:rPr lang="en-US" spc="30" dirty="0" err="1">
                <a:solidFill>
                  <a:srgbClr val="000000"/>
                </a:solidFill>
              </a:rPr>
              <a:t>belirlenen</a:t>
            </a:r>
            <a:r>
              <a:rPr lang="en-US" spc="30" dirty="0">
                <a:solidFill>
                  <a:srgbClr val="000000"/>
                </a:solidFill>
              </a:rPr>
              <a:t> </a:t>
            </a:r>
            <a:r>
              <a:rPr lang="en-US" spc="30" dirty="0" err="1">
                <a:solidFill>
                  <a:srgbClr val="000000"/>
                </a:solidFill>
              </a:rPr>
              <a:t>tarih</a:t>
            </a:r>
            <a:r>
              <a:rPr lang="en-US" spc="30" dirty="0">
                <a:solidFill>
                  <a:srgbClr val="000000"/>
                </a:solidFill>
              </a:rPr>
              <a:t> </a:t>
            </a:r>
            <a:r>
              <a:rPr lang="en-US" spc="30" dirty="0" err="1">
                <a:solidFill>
                  <a:srgbClr val="000000"/>
                </a:solidFill>
              </a:rPr>
              <a:t>ve</a:t>
            </a:r>
            <a:r>
              <a:rPr lang="en-US" spc="30" dirty="0">
                <a:solidFill>
                  <a:srgbClr val="000000"/>
                </a:solidFill>
              </a:rPr>
              <a:t> </a:t>
            </a:r>
            <a:r>
              <a:rPr lang="en-US" spc="30" dirty="0" err="1">
                <a:solidFill>
                  <a:srgbClr val="000000"/>
                </a:solidFill>
              </a:rPr>
              <a:t>saatlerde</a:t>
            </a:r>
            <a:r>
              <a:rPr lang="en-US" spc="30" dirty="0">
                <a:solidFill>
                  <a:srgbClr val="000000"/>
                </a:solidFill>
              </a:rPr>
              <a:t> </a:t>
            </a:r>
            <a:r>
              <a:rPr lang="en-US" spc="30" dirty="0" err="1" smtClean="0">
                <a:solidFill>
                  <a:srgbClr val="000000"/>
                </a:solidFill>
              </a:rPr>
              <a:t>yapıl</a:t>
            </a:r>
            <a:r>
              <a:rPr lang="tr-TR" spc="30" dirty="0" err="1" smtClean="0">
                <a:solidFill>
                  <a:srgbClr val="000000"/>
                </a:solidFill>
              </a:rPr>
              <a:t>ır</a:t>
            </a:r>
            <a:r>
              <a:rPr lang="tr-TR" spc="30" dirty="0" smtClean="0">
                <a:solidFill>
                  <a:srgbClr val="000000"/>
                </a:solidFill>
              </a:rPr>
              <a:t>.</a:t>
            </a:r>
            <a:endParaRPr lang="en-US" spc="30" dirty="0">
              <a:solidFill>
                <a:srgbClr val="000000"/>
              </a:solidFill>
            </a:endParaRPr>
          </a:p>
        </p:txBody>
      </p:sp>
      <p:sp>
        <p:nvSpPr>
          <p:cNvPr id="20" name="Metin kutusu 19"/>
          <p:cNvSpPr txBox="1"/>
          <p:nvPr/>
        </p:nvSpPr>
        <p:spPr>
          <a:xfrm>
            <a:off x="708366" y="3435188"/>
            <a:ext cx="470000" cy="769441"/>
          </a:xfrm>
          <a:prstGeom prst="rect">
            <a:avLst/>
          </a:prstGeom>
          <a:noFill/>
          <a:effectLst>
            <a:glow rad="101600">
              <a:schemeClr val="bg1">
                <a:lumMod val="75000"/>
                <a:alpha val="60000"/>
              </a:schemeClr>
            </a:glow>
          </a:effectLst>
        </p:spPr>
        <p:txBody>
          <a:bodyPr wrap="none" rtlCol="0">
            <a:spAutoFit/>
          </a:bodyPr>
          <a:lstStyle/>
          <a:p>
            <a:r>
              <a:rPr lang="tr-TR" sz="4400" b="1" dirty="0" smtClean="0">
                <a:solidFill>
                  <a:schemeClr val="bg1"/>
                </a:solidFill>
              </a:rPr>
              <a:t>2</a:t>
            </a:r>
            <a:endParaRPr lang="tr-TR" sz="4400" b="1" dirty="0">
              <a:solidFill>
                <a:schemeClr val="bg1"/>
              </a:solidFill>
            </a:endParaRPr>
          </a:p>
        </p:txBody>
      </p:sp>
      <p:sp>
        <p:nvSpPr>
          <p:cNvPr id="22" name="Metin kutusu 21"/>
          <p:cNvSpPr txBox="1"/>
          <p:nvPr/>
        </p:nvSpPr>
        <p:spPr>
          <a:xfrm>
            <a:off x="708365" y="5202137"/>
            <a:ext cx="470000" cy="769441"/>
          </a:xfrm>
          <a:prstGeom prst="rect">
            <a:avLst/>
          </a:prstGeom>
          <a:noFill/>
          <a:effectLst>
            <a:glow rad="101600">
              <a:schemeClr val="bg1">
                <a:lumMod val="75000"/>
                <a:alpha val="60000"/>
              </a:schemeClr>
            </a:glow>
          </a:effectLst>
        </p:spPr>
        <p:txBody>
          <a:bodyPr wrap="none" rtlCol="0">
            <a:spAutoFit/>
          </a:bodyPr>
          <a:lstStyle/>
          <a:p>
            <a:r>
              <a:rPr lang="tr-TR" sz="4400" b="1" dirty="0" smtClean="0">
                <a:solidFill>
                  <a:schemeClr val="bg1"/>
                </a:solidFill>
              </a:rPr>
              <a:t>3</a:t>
            </a:r>
            <a:endParaRPr lang="tr-TR" sz="4400" b="1" dirty="0">
              <a:solidFill>
                <a:schemeClr val="bg1"/>
              </a:solidFill>
            </a:endParaRPr>
          </a:p>
        </p:txBody>
      </p:sp>
      <p:sp>
        <p:nvSpPr>
          <p:cNvPr id="23" name="TextBox 10"/>
          <p:cNvSpPr txBox="1"/>
          <p:nvPr/>
        </p:nvSpPr>
        <p:spPr>
          <a:xfrm>
            <a:off x="1870272" y="5180560"/>
            <a:ext cx="5709491" cy="984885"/>
          </a:xfrm>
          <a:prstGeom prst="rect">
            <a:avLst/>
          </a:prstGeom>
          <a:effectLst>
            <a:glow rad="101600">
              <a:schemeClr val="bg1">
                <a:lumMod val="75000"/>
                <a:alpha val="60000"/>
              </a:schemeClr>
            </a:glow>
          </a:effectLst>
        </p:spPr>
        <p:txBody>
          <a:bodyPr wrap="square" lIns="0" tIns="0" rIns="0" bIns="0" rtlCol="0" anchor="t">
            <a:spAutoFit/>
          </a:bodyPr>
          <a:lstStyle/>
          <a:p>
            <a:pPr marL="0" lvl="0" indent="0" algn="just">
              <a:spcBef>
                <a:spcPct val="0"/>
              </a:spcBef>
            </a:pPr>
            <a:r>
              <a:rPr lang="en-US" sz="1600" u="none" strike="noStrike" spc="26" dirty="0" err="1"/>
              <a:t>Kimlik</a:t>
            </a:r>
            <a:r>
              <a:rPr lang="en-US" sz="1600" u="none" strike="noStrike" spc="26" dirty="0"/>
              <a:t> </a:t>
            </a:r>
            <a:r>
              <a:rPr lang="en-US" sz="1600" u="none" strike="noStrike" spc="26" dirty="0" err="1"/>
              <a:t>kontrolleri</a:t>
            </a:r>
            <a:r>
              <a:rPr lang="en-US" sz="1600" u="none" strike="noStrike" spc="26" dirty="0"/>
              <a:t> </a:t>
            </a:r>
            <a:r>
              <a:rPr lang="en-US" sz="1600" u="none" strike="noStrike" spc="26" dirty="0" err="1"/>
              <a:t>ve</a:t>
            </a:r>
            <a:r>
              <a:rPr lang="en-US" sz="1600" u="none" strike="noStrike" spc="26" dirty="0"/>
              <a:t> </a:t>
            </a:r>
            <a:r>
              <a:rPr lang="en-US" sz="1600" u="none" strike="noStrike" spc="26" dirty="0" err="1"/>
              <a:t>salonlara</a:t>
            </a:r>
            <a:r>
              <a:rPr lang="en-US" sz="1600" u="none" strike="noStrike" spc="26" dirty="0"/>
              <a:t> </a:t>
            </a:r>
            <a:r>
              <a:rPr lang="en-US" sz="1600" u="none" strike="noStrike" spc="26" dirty="0" err="1"/>
              <a:t>yerleştirmenin</a:t>
            </a:r>
            <a:r>
              <a:rPr lang="en-US" sz="1600" u="none" strike="noStrike" spc="26" dirty="0"/>
              <a:t> </a:t>
            </a:r>
            <a:r>
              <a:rPr lang="en-US" sz="1600" u="none" strike="noStrike" spc="26" dirty="0" err="1"/>
              <a:t>zamanında</a:t>
            </a:r>
            <a:r>
              <a:rPr lang="en-US" sz="1600" u="none" strike="noStrike" spc="26" dirty="0"/>
              <a:t> </a:t>
            </a:r>
            <a:r>
              <a:rPr lang="en-US" sz="1600" u="none" strike="noStrike" spc="26" dirty="0" err="1"/>
              <a:t>yapılabilmesi</a:t>
            </a:r>
            <a:r>
              <a:rPr lang="en-US" sz="1600" u="none" strike="noStrike" spc="26" dirty="0"/>
              <a:t> </a:t>
            </a:r>
            <a:r>
              <a:rPr lang="en-US" sz="1600" u="none" strike="noStrike" spc="26" dirty="0" err="1"/>
              <a:t>için</a:t>
            </a:r>
            <a:r>
              <a:rPr lang="en-US" sz="1600" u="none" strike="noStrike" spc="26" dirty="0"/>
              <a:t> </a:t>
            </a:r>
            <a:r>
              <a:rPr lang="tr-TR" sz="1600" spc="26" dirty="0" smtClean="0"/>
              <a:t>adaylar</a:t>
            </a:r>
            <a:r>
              <a:rPr lang="en-US" sz="1600" u="none" strike="noStrike" spc="26" dirty="0" smtClean="0"/>
              <a:t>, </a:t>
            </a:r>
            <a:r>
              <a:rPr lang="en-US" sz="1600" u="none" strike="noStrike" spc="26" dirty="0" err="1"/>
              <a:t>sınav</a:t>
            </a:r>
            <a:r>
              <a:rPr lang="en-US" sz="1600" u="none" strike="noStrike" spc="26" dirty="0"/>
              <a:t> </a:t>
            </a:r>
            <a:r>
              <a:rPr lang="en-US" sz="1600" u="none" strike="noStrike" spc="26" dirty="0" err="1" smtClean="0"/>
              <a:t>saatinden</a:t>
            </a:r>
            <a:r>
              <a:rPr lang="tr-TR" sz="1600" u="none" strike="noStrike" spc="26" dirty="0" smtClean="0"/>
              <a:t> </a:t>
            </a:r>
            <a:r>
              <a:rPr lang="en-US" sz="1600" b="1" u="none" strike="noStrike" spc="26" dirty="0" err="1" smtClean="0"/>
              <a:t>en</a:t>
            </a:r>
            <a:r>
              <a:rPr lang="en-US" sz="1600" b="1" u="none" strike="noStrike" spc="26" dirty="0" smtClean="0"/>
              <a:t> </a:t>
            </a:r>
            <a:r>
              <a:rPr lang="en-US" sz="1600" b="1" u="none" strike="noStrike" spc="26" dirty="0" err="1"/>
              <a:t>geç</a:t>
            </a:r>
            <a:r>
              <a:rPr lang="en-US" sz="1600" b="1" u="none" strike="noStrike" spc="26" dirty="0"/>
              <a:t> 20 (</a:t>
            </a:r>
            <a:r>
              <a:rPr lang="en-US" sz="1600" b="1" u="none" strike="noStrike" spc="26" dirty="0" err="1"/>
              <a:t>yirmi</a:t>
            </a:r>
            <a:r>
              <a:rPr lang="en-US" sz="1600" b="1" u="none" strike="noStrike" spc="26" dirty="0"/>
              <a:t>) </a:t>
            </a:r>
            <a:r>
              <a:rPr lang="en-US" sz="1600" b="1" u="none" strike="noStrike" spc="26" dirty="0" err="1"/>
              <a:t>dakika</a:t>
            </a:r>
            <a:r>
              <a:rPr lang="en-US" sz="1600" b="1" u="none" strike="noStrike" spc="26" dirty="0"/>
              <a:t> </a:t>
            </a:r>
            <a:r>
              <a:rPr lang="en-US" sz="1600" b="1" u="none" strike="noStrike" spc="26" dirty="0" err="1"/>
              <a:t>önce</a:t>
            </a:r>
            <a:r>
              <a:rPr lang="en-US" sz="1600" u="none" strike="noStrike" spc="26" dirty="0"/>
              <a:t> </a:t>
            </a:r>
            <a:r>
              <a:rPr lang="en-US" sz="1600" u="none" strike="noStrike" spc="26" dirty="0" err="1"/>
              <a:t>sınav</a:t>
            </a:r>
            <a:r>
              <a:rPr lang="en-US" sz="1600" u="none" strike="noStrike" spc="26" dirty="0"/>
              <a:t> </a:t>
            </a:r>
            <a:r>
              <a:rPr lang="en-US" sz="1600" u="none" strike="noStrike" spc="26" dirty="0" err="1"/>
              <a:t>giriş</a:t>
            </a:r>
            <a:r>
              <a:rPr lang="en-US" sz="1600" u="none" strike="noStrike" spc="26" dirty="0"/>
              <a:t> </a:t>
            </a:r>
            <a:r>
              <a:rPr lang="en-US" sz="1600" u="none" strike="noStrike" spc="26" dirty="0" err="1"/>
              <a:t>belgesinde</a:t>
            </a:r>
            <a:r>
              <a:rPr lang="en-US" sz="1600" u="none" strike="noStrike" spc="26" dirty="0"/>
              <a:t> </a:t>
            </a:r>
            <a:r>
              <a:rPr lang="en-US" sz="1600" u="none" strike="noStrike" spc="26" dirty="0" err="1"/>
              <a:t>belirtilen</a:t>
            </a:r>
            <a:r>
              <a:rPr lang="en-US" sz="1600" u="none" strike="noStrike" spc="26" dirty="0"/>
              <a:t> e-</a:t>
            </a:r>
            <a:r>
              <a:rPr lang="en-US" sz="1600" u="none" strike="noStrike" spc="26" dirty="0" err="1"/>
              <a:t>Sınav</a:t>
            </a:r>
            <a:r>
              <a:rPr lang="en-US" sz="1600" u="none" strike="noStrike" spc="26" dirty="0"/>
              <a:t> </a:t>
            </a:r>
            <a:r>
              <a:rPr lang="en-US" sz="1600" u="none" strike="noStrike" spc="26" dirty="0" err="1"/>
              <a:t>salonunda</a:t>
            </a:r>
            <a:r>
              <a:rPr lang="en-US" sz="1600" u="none" strike="noStrike" spc="26" dirty="0"/>
              <a:t> </a:t>
            </a:r>
            <a:r>
              <a:rPr lang="en-US" sz="1600" u="none" strike="noStrike" spc="26" dirty="0" err="1"/>
              <a:t>hazır</a:t>
            </a:r>
            <a:r>
              <a:rPr lang="en-US" sz="1600" u="none" strike="noStrike" spc="26" dirty="0"/>
              <a:t> </a:t>
            </a:r>
            <a:r>
              <a:rPr lang="en-US" sz="1600" u="none" strike="noStrike" spc="26" dirty="0" err="1"/>
              <a:t>bulunacaklardır</a:t>
            </a:r>
            <a:r>
              <a:rPr lang="en-US" sz="1600" u="none" strike="noStrike" spc="26" dirty="0"/>
              <a:t>.</a:t>
            </a:r>
          </a:p>
        </p:txBody>
      </p:sp>
      <p:sp>
        <p:nvSpPr>
          <p:cNvPr id="28" name="Dikdörtgen 27"/>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7. Madde</a:t>
            </a:r>
          </a:p>
          <a:p>
            <a:pPr marR="231775" algn="ctr">
              <a:lnSpc>
                <a:spcPct val="100000"/>
              </a:lnSpc>
            </a:pPr>
            <a:r>
              <a:rPr lang="nb-NO" sz="2400" b="1" spc="-25" dirty="0">
                <a:solidFill>
                  <a:srgbClr val="54565B"/>
                </a:solidFill>
                <a:cs typeface="Myriad Pro"/>
              </a:rPr>
              <a:t>e-Sınav Uygulaması</a:t>
            </a:r>
          </a:p>
        </p:txBody>
      </p:sp>
    </p:spTree>
    <p:extLst>
      <p:ext uri="{BB962C8B-B14F-4D97-AF65-F5344CB8AC3E}">
        <p14:creationId xmlns:p14="http://schemas.microsoft.com/office/powerpoint/2010/main" val="15524031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7. Madde</a:t>
            </a:r>
          </a:p>
          <a:p>
            <a:pPr marR="231775" algn="ctr">
              <a:lnSpc>
                <a:spcPct val="100000"/>
              </a:lnSpc>
            </a:pPr>
            <a:r>
              <a:rPr lang="nb-NO" sz="2400" b="1" spc="-25" dirty="0">
                <a:solidFill>
                  <a:srgbClr val="54565B"/>
                </a:solidFill>
                <a:cs typeface="Myriad Pro"/>
              </a:rPr>
              <a:t>e-Sınav Uygulaması</a:t>
            </a:r>
          </a:p>
        </p:txBody>
      </p:sp>
      <p:pic>
        <p:nvPicPr>
          <p:cNvPr id="21" name="Resim 20"/>
          <p:cNvPicPr>
            <a:picLocks noChangeAspect="1"/>
          </p:cNvPicPr>
          <p:nvPr/>
        </p:nvPicPr>
        <p:blipFill rotWithShape="1">
          <a:blip r:embed="rId3" cstate="print">
            <a:extLst>
              <a:ext uri="{28A0092B-C50C-407E-A947-70E740481C1C}">
                <a14:useLocalDpi xmlns:a14="http://schemas.microsoft.com/office/drawing/2010/main" val="0"/>
              </a:ext>
            </a:extLst>
          </a:blip>
          <a:srcRect r="77026"/>
          <a:stretch/>
        </p:blipFill>
        <p:spPr>
          <a:xfrm>
            <a:off x="474158" y="4689908"/>
            <a:ext cx="1283447" cy="1080000"/>
          </a:xfrm>
          <a:prstGeom prst="rect">
            <a:avLst/>
          </a:prstGeom>
          <a:effectLst>
            <a:glow rad="228600">
              <a:schemeClr val="bg1">
                <a:lumMod val="75000"/>
                <a:alpha val="40000"/>
              </a:schemeClr>
            </a:glow>
          </a:effectLst>
        </p:spPr>
      </p:pic>
      <p:pic>
        <p:nvPicPr>
          <p:cNvPr id="25" name="Resim 24"/>
          <p:cNvPicPr>
            <a:picLocks noChangeAspect="1"/>
          </p:cNvPicPr>
          <p:nvPr/>
        </p:nvPicPr>
        <p:blipFill rotWithShape="1">
          <a:blip r:embed="rId4" cstate="print">
            <a:extLst>
              <a:ext uri="{28A0092B-C50C-407E-A947-70E740481C1C}">
                <a14:useLocalDpi xmlns:a14="http://schemas.microsoft.com/office/drawing/2010/main" val="0"/>
              </a:ext>
            </a:extLst>
          </a:blip>
          <a:srcRect l="23321"/>
          <a:stretch/>
        </p:blipFill>
        <p:spPr>
          <a:xfrm>
            <a:off x="1720561" y="4333876"/>
            <a:ext cx="9718964" cy="1866899"/>
          </a:xfrm>
          <a:prstGeom prst="rect">
            <a:avLst/>
          </a:prstGeom>
          <a:effectLst>
            <a:glow rad="228600">
              <a:schemeClr val="bg1">
                <a:lumMod val="75000"/>
                <a:alpha val="40000"/>
              </a:schemeClr>
            </a:glow>
          </a:effectLst>
        </p:spPr>
      </p:pic>
      <p:sp>
        <p:nvSpPr>
          <p:cNvPr id="28" name="TextBox 5"/>
          <p:cNvSpPr txBox="1"/>
          <p:nvPr/>
        </p:nvSpPr>
        <p:spPr>
          <a:xfrm>
            <a:off x="1986080" y="4435207"/>
            <a:ext cx="9187926" cy="1477328"/>
          </a:xfrm>
          <a:prstGeom prst="rect">
            <a:avLst/>
          </a:prstGeom>
        </p:spPr>
        <p:txBody>
          <a:bodyPr wrap="square" lIns="0" tIns="0" rIns="0" bIns="0" rtlCol="0" anchor="t">
            <a:spAutoFit/>
          </a:bodyPr>
          <a:lstStyle/>
          <a:p>
            <a:pPr algn="just">
              <a:spcBef>
                <a:spcPct val="0"/>
              </a:spcBef>
            </a:pPr>
            <a:r>
              <a:rPr lang="tr-TR" sz="1600" spc="26" dirty="0" smtClean="0">
                <a:solidFill>
                  <a:srgbClr val="000000"/>
                </a:solidFill>
              </a:rPr>
              <a:t>Adaylar</a:t>
            </a:r>
            <a:r>
              <a:rPr lang="en-US" sz="1600" spc="26" dirty="0" smtClean="0">
                <a:solidFill>
                  <a:srgbClr val="000000"/>
                </a:solidFill>
              </a:rPr>
              <a:t>; </a:t>
            </a:r>
            <a:r>
              <a:rPr lang="en-US" sz="1600" spc="26" dirty="0" err="1">
                <a:solidFill>
                  <a:srgbClr val="000000"/>
                </a:solidFill>
              </a:rPr>
              <a:t>sınava</a:t>
            </a:r>
            <a:r>
              <a:rPr lang="en-US" sz="1600" spc="26" dirty="0">
                <a:solidFill>
                  <a:srgbClr val="000000"/>
                </a:solidFill>
              </a:rPr>
              <a:t> </a:t>
            </a:r>
            <a:r>
              <a:rPr lang="en-US" sz="1600" spc="26" dirty="0" err="1">
                <a:solidFill>
                  <a:srgbClr val="000000"/>
                </a:solidFill>
              </a:rPr>
              <a:t>gelirken</a:t>
            </a:r>
            <a:r>
              <a:rPr lang="en-US" sz="1600" spc="26" dirty="0">
                <a:solidFill>
                  <a:srgbClr val="000000"/>
                </a:solidFill>
              </a:rPr>
              <a:t> </a:t>
            </a:r>
            <a:r>
              <a:rPr lang="en-US" sz="1600" spc="26" dirty="0" err="1">
                <a:solidFill>
                  <a:srgbClr val="000000"/>
                </a:solidFill>
              </a:rPr>
              <a:t>fotoğraflı</a:t>
            </a:r>
            <a:r>
              <a:rPr lang="en-US" sz="1600" spc="26" dirty="0">
                <a:solidFill>
                  <a:srgbClr val="000000"/>
                </a:solidFill>
              </a:rPr>
              <a:t>, </a:t>
            </a:r>
            <a:r>
              <a:rPr lang="en-US" sz="1600" spc="26" dirty="0" err="1">
                <a:solidFill>
                  <a:srgbClr val="000000"/>
                </a:solidFill>
              </a:rPr>
              <a:t>mühür</a:t>
            </a:r>
            <a:r>
              <a:rPr lang="en-US" sz="1600" spc="26" dirty="0">
                <a:solidFill>
                  <a:srgbClr val="000000"/>
                </a:solidFill>
              </a:rPr>
              <a:t>/</a:t>
            </a:r>
            <a:r>
              <a:rPr lang="en-US" sz="1600" spc="26" dirty="0" err="1">
                <a:solidFill>
                  <a:srgbClr val="000000"/>
                </a:solidFill>
              </a:rPr>
              <a:t>kaşeli</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imzalı</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giriş</a:t>
            </a:r>
            <a:r>
              <a:rPr lang="en-US" sz="1600" spc="26" dirty="0">
                <a:solidFill>
                  <a:srgbClr val="000000"/>
                </a:solidFill>
              </a:rPr>
              <a:t> </a:t>
            </a:r>
            <a:r>
              <a:rPr lang="en-US" sz="1600" spc="26" dirty="0" err="1">
                <a:solidFill>
                  <a:srgbClr val="000000"/>
                </a:solidFill>
              </a:rPr>
              <a:t>belgesi</a:t>
            </a:r>
            <a:r>
              <a:rPr lang="en-US" sz="1600" spc="26" dirty="0">
                <a:solidFill>
                  <a:srgbClr val="000000"/>
                </a:solidFill>
              </a:rPr>
              <a:t> </a:t>
            </a:r>
            <a:r>
              <a:rPr lang="en-US" sz="1600" spc="26" dirty="0" err="1">
                <a:solidFill>
                  <a:srgbClr val="000000"/>
                </a:solidFill>
              </a:rPr>
              <a:t>ile</a:t>
            </a:r>
            <a:r>
              <a:rPr lang="en-US" sz="1600" spc="26" dirty="0">
                <a:solidFill>
                  <a:srgbClr val="000000"/>
                </a:solidFill>
              </a:rPr>
              <a:t> </a:t>
            </a:r>
            <a:r>
              <a:rPr lang="en-US" sz="1600" spc="26" dirty="0" err="1">
                <a:solidFill>
                  <a:srgbClr val="000000"/>
                </a:solidFill>
              </a:rPr>
              <a:t>birlikte</a:t>
            </a:r>
            <a:r>
              <a:rPr lang="en-US" sz="1600" spc="26" dirty="0">
                <a:solidFill>
                  <a:srgbClr val="000000"/>
                </a:solidFill>
              </a:rPr>
              <a:t> </a:t>
            </a:r>
            <a:r>
              <a:rPr lang="en-US" sz="1600" spc="26" dirty="0" err="1">
                <a:solidFill>
                  <a:srgbClr val="000000"/>
                </a:solidFill>
              </a:rPr>
              <a:t>geçerli</a:t>
            </a:r>
            <a:r>
              <a:rPr lang="en-US" sz="1600" spc="26" dirty="0">
                <a:solidFill>
                  <a:srgbClr val="000000"/>
                </a:solidFill>
              </a:rPr>
              <a:t> </a:t>
            </a:r>
            <a:r>
              <a:rPr lang="en-US" sz="1600" spc="26" dirty="0" err="1">
                <a:solidFill>
                  <a:srgbClr val="000000"/>
                </a:solidFill>
              </a:rPr>
              <a:t>kimlik</a:t>
            </a:r>
            <a:r>
              <a:rPr lang="en-US" sz="1600" spc="26" dirty="0">
                <a:solidFill>
                  <a:srgbClr val="000000"/>
                </a:solidFill>
              </a:rPr>
              <a:t> </a:t>
            </a:r>
            <a:r>
              <a:rPr lang="en-US" sz="1600" spc="26" dirty="0" err="1">
                <a:solidFill>
                  <a:srgbClr val="000000"/>
                </a:solidFill>
              </a:rPr>
              <a:t>belgesini</a:t>
            </a:r>
            <a:r>
              <a:rPr lang="en-US" sz="1600" spc="26" dirty="0">
                <a:solidFill>
                  <a:srgbClr val="000000"/>
                </a:solidFill>
              </a:rPr>
              <a:t> </a:t>
            </a:r>
            <a:r>
              <a:rPr lang="en-US" sz="1600" spc="26" dirty="0" err="1">
                <a:solidFill>
                  <a:srgbClr val="000000"/>
                </a:solidFill>
              </a:rPr>
              <a:t>yanında</a:t>
            </a:r>
            <a:r>
              <a:rPr lang="en-US" sz="1600" spc="26" dirty="0">
                <a:solidFill>
                  <a:srgbClr val="000000"/>
                </a:solidFill>
              </a:rPr>
              <a:t> </a:t>
            </a:r>
            <a:r>
              <a:rPr lang="en-US" sz="1600" spc="26" dirty="0" err="1">
                <a:solidFill>
                  <a:srgbClr val="000000"/>
                </a:solidFill>
              </a:rPr>
              <a:t>bulunduracak</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bu</a:t>
            </a:r>
            <a:r>
              <a:rPr lang="en-US" sz="1600" spc="26" dirty="0">
                <a:solidFill>
                  <a:srgbClr val="000000"/>
                </a:solidFill>
              </a:rPr>
              <a:t> </a:t>
            </a:r>
            <a:r>
              <a:rPr lang="en-US" sz="1600" spc="26" dirty="0" err="1">
                <a:solidFill>
                  <a:srgbClr val="000000"/>
                </a:solidFill>
              </a:rPr>
              <a:t>belgeleri</a:t>
            </a:r>
            <a:r>
              <a:rPr lang="en-US" sz="1600" spc="26" dirty="0">
                <a:solidFill>
                  <a:srgbClr val="000000"/>
                </a:solidFill>
              </a:rPr>
              <a:t> </a:t>
            </a:r>
            <a:r>
              <a:rPr lang="en-US" sz="1600" spc="26" dirty="0" err="1">
                <a:solidFill>
                  <a:srgbClr val="000000"/>
                </a:solidFill>
              </a:rPr>
              <a:t>ibraz</a:t>
            </a:r>
            <a:r>
              <a:rPr lang="en-US" sz="1600" spc="26" dirty="0">
                <a:solidFill>
                  <a:srgbClr val="000000"/>
                </a:solidFill>
              </a:rPr>
              <a:t> </a:t>
            </a:r>
            <a:r>
              <a:rPr lang="en-US" sz="1600" spc="26" dirty="0" err="1">
                <a:solidFill>
                  <a:srgbClr val="000000"/>
                </a:solidFill>
              </a:rPr>
              <a:t>ederek</a:t>
            </a:r>
            <a:r>
              <a:rPr lang="en-US" sz="1600" spc="26" dirty="0">
                <a:solidFill>
                  <a:srgbClr val="000000"/>
                </a:solidFill>
              </a:rPr>
              <a:t> </a:t>
            </a:r>
            <a:r>
              <a:rPr lang="en-US" sz="1600" spc="26" dirty="0" err="1">
                <a:solidFill>
                  <a:srgbClr val="000000"/>
                </a:solidFill>
              </a:rPr>
              <a:t>sınava</a:t>
            </a:r>
            <a:r>
              <a:rPr lang="en-US" sz="1600" spc="26" dirty="0">
                <a:solidFill>
                  <a:srgbClr val="000000"/>
                </a:solidFill>
              </a:rPr>
              <a:t> </a:t>
            </a:r>
            <a:r>
              <a:rPr lang="en-US" sz="1600" spc="26" dirty="0" err="1">
                <a:solidFill>
                  <a:srgbClr val="000000"/>
                </a:solidFill>
              </a:rPr>
              <a:t>katılabilecektir</a:t>
            </a:r>
            <a:r>
              <a:rPr lang="en-US" sz="1600" spc="26" dirty="0">
                <a:solidFill>
                  <a:srgbClr val="000000"/>
                </a:solidFill>
              </a:rPr>
              <a:t>. </a:t>
            </a:r>
            <a:r>
              <a:rPr lang="en-US" sz="1600" spc="26" dirty="0" err="1">
                <a:solidFill>
                  <a:srgbClr val="000000"/>
                </a:solidFill>
              </a:rPr>
              <a:t>Ancak</a:t>
            </a:r>
            <a:r>
              <a:rPr lang="en-US" sz="1600" spc="26" dirty="0">
                <a:solidFill>
                  <a:srgbClr val="000000"/>
                </a:solidFill>
              </a:rPr>
              <a:t> </a:t>
            </a:r>
            <a:r>
              <a:rPr lang="en-US" sz="1600" spc="26" dirty="0" err="1">
                <a:solidFill>
                  <a:srgbClr val="000000"/>
                </a:solidFill>
              </a:rPr>
              <a:t>Türkiye</a:t>
            </a:r>
            <a:r>
              <a:rPr lang="en-US" sz="1600" spc="26" dirty="0">
                <a:solidFill>
                  <a:srgbClr val="000000"/>
                </a:solidFill>
              </a:rPr>
              <a:t> </a:t>
            </a:r>
            <a:r>
              <a:rPr lang="en-US" sz="1600" spc="26" dirty="0" err="1">
                <a:solidFill>
                  <a:srgbClr val="000000"/>
                </a:solidFill>
              </a:rPr>
              <a:t>Cumhuriyeti</a:t>
            </a:r>
            <a:r>
              <a:rPr lang="en-US" sz="1600" spc="26" dirty="0">
                <a:solidFill>
                  <a:srgbClr val="000000"/>
                </a:solidFill>
              </a:rPr>
              <a:t> </a:t>
            </a:r>
            <a:r>
              <a:rPr lang="en-US" sz="1600" spc="26" dirty="0" err="1">
                <a:solidFill>
                  <a:srgbClr val="000000"/>
                </a:solidFill>
              </a:rPr>
              <a:t>kimlik</a:t>
            </a:r>
            <a:r>
              <a:rPr lang="en-US" sz="1600" spc="26" dirty="0">
                <a:solidFill>
                  <a:srgbClr val="000000"/>
                </a:solidFill>
              </a:rPr>
              <a:t> </a:t>
            </a:r>
            <a:r>
              <a:rPr lang="en-US" sz="1600" spc="26" dirty="0" err="1">
                <a:solidFill>
                  <a:srgbClr val="000000"/>
                </a:solidFill>
              </a:rPr>
              <a:t>kartına</a:t>
            </a:r>
            <a:r>
              <a:rPr lang="en-US" sz="1600" spc="26" dirty="0">
                <a:solidFill>
                  <a:srgbClr val="000000"/>
                </a:solidFill>
              </a:rPr>
              <a:t> </a:t>
            </a:r>
            <a:r>
              <a:rPr lang="en-US" sz="1600" spc="26" dirty="0" err="1">
                <a:solidFill>
                  <a:srgbClr val="000000"/>
                </a:solidFill>
              </a:rPr>
              <a:t>sahip</a:t>
            </a:r>
            <a:r>
              <a:rPr lang="en-US" sz="1600" spc="26" dirty="0">
                <a:solidFill>
                  <a:srgbClr val="000000"/>
                </a:solidFill>
              </a:rPr>
              <a:t> (</a:t>
            </a:r>
            <a:r>
              <a:rPr lang="en-US" sz="1600" spc="26" dirty="0" err="1">
                <a:solidFill>
                  <a:srgbClr val="000000"/>
                </a:solidFill>
              </a:rPr>
              <a:t>çipli</a:t>
            </a:r>
            <a:r>
              <a:rPr lang="en-US" sz="1600" spc="26" dirty="0">
                <a:solidFill>
                  <a:srgbClr val="000000"/>
                </a:solidFill>
              </a:rPr>
              <a:t> </a:t>
            </a:r>
            <a:r>
              <a:rPr lang="en-US" sz="1600" spc="26" dirty="0" err="1">
                <a:solidFill>
                  <a:srgbClr val="000000"/>
                </a:solidFill>
              </a:rPr>
              <a:t>kimlik</a:t>
            </a:r>
            <a:r>
              <a:rPr lang="en-US" sz="1600" spc="26" dirty="0">
                <a:solidFill>
                  <a:srgbClr val="000000"/>
                </a:solidFill>
              </a:rPr>
              <a:t> </a:t>
            </a:r>
            <a:r>
              <a:rPr lang="en-US" sz="1600" spc="26" dirty="0" err="1">
                <a:solidFill>
                  <a:srgbClr val="000000"/>
                </a:solidFill>
              </a:rPr>
              <a:t>kartı</a:t>
            </a:r>
            <a:r>
              <a:rPr lang="en-US" sz="1600" spc="26" dirty="0">
                <a:solidFill>
                  <a:srgbClr val="000000"/>
                </a:solidFill>
              </a:rPr>
              <a:t>) </a:t>
            </a:r>
            <a:r>
              <a:rPr lang="tr-TR" sz="1600" spc="26" dirty="0" smtClean="0">
                <a:solidFill>
                  <a:srgbClr val="000000"/>
                </a:solidFill>
              </a:rPr>
              <a:t>adayın</a:t>
            </a:r>
            <a:r>
              <a:rPr lang="en-US" sz="1600" spc="26" dirty="0" smtClean="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giriş</a:t>
            </a:r>
            <a:r>
              <a:rPr lang="en-US" sz="1600" spc="26" dirty="0">
                <a:solidFill>
                  <a:srgbClr val="000000"/>
                </a:solidFill>
              </a:rPr>
              <a:t> </a:t>
            </a:r>
            <a:r>
              <a:rPr lang="en-US" sz="1600" spc="26" dirty="0" err="1">
                <a:solidFill>
                  <a:srgbClr val="000000"/>
                </a:solidFill>
              </a:rPr>
              <a:t>belgesinde</a:t>
            </a:r>
            <a:r>
              <a:rPr lang="en-US" sz="1600" spc="26" dirty="0">
                <a:solidFill>
                  <a:srgbClr val="000000"/>
                </a:solidFill>
              </a:rPr>
              <a:t> </a:t>
            </a:r>
            <a:r>
              <a:rPr lang="en-US" sz="1600" spc="26" dirty="0" err="1">
                <a:solidFill>
                  <a:srgbClr val="000000"/>
                </a:solidFill>
              </a:rPr>
              <a:t>imza</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mühür</a:t>
            </a:r>
            <a:r>
              <a:rPr lang="en-US" sz="1600" spc="26" dirty="0">
                <a:solidFill>
                  <a:srgbClr val="000000"/>
                </a:solidFill>
              </a:rPr>
              <a:t>/</a:t>
            </a:r>
            <a:r>
              <a:rPr lang="en-US" sz="1600" spc="26" dirty="0" err="1">
                <a:solidFill>
                  <a:srgbClr val="000000"/>
                </a:solidFill>
              </a:rPr>
              <a:t>kaşe</a:t>
            </a:r>
            <a:r>
              <a:rPr lang="en-US" sz="1600" spc="26" dirty="0">
                <a:solidFill>
                  <a:srgbClr val="000000"/>
                </a:solidFill>
              </a:rPr>
              <a:t> </a:t>
            </a:r>
            <a:r>
              <a:rPr lang="en-US" sz="1600" spc="26" dirty="0" err="1">
                <a:solidFill>
                  <a:srgbClr val="000000"/>
                </a:solidFill>
              </a:rPr>
              <a:t>bulunma</a:t>
            </a:r>
            <a:r>
              <a:rPr lang="en-US" sz="1600" spc="26" dirty="0">
                <a:solidFill>
                  <a:srgbClr val="000000"/>
                </a:solidFill>
              </a:rPr>
              <a:t> </a:t>
            </a:r>
            <a:r>
              <a:rPr lang="en-US" sz="1600" spc="26" dirty="0" err="1">
                <a:solidFill>
                  <a:srgbClr val="000000"/>
                </a:solidFill>
              </a:rPr>
              <a:t>zorunluluğu</a:t>
            </a:r>
            <a:r>
              <a:rPr lang="en-US" sz="1600" spc="26" dirty="0">
                <a:solidFill>
                  <a:srgbClr val="000000"/>
                </a:solidFill>
              </a:rPr>
              <a:t> </a:t>
            </a:r>
            <a:r>
              <a:rPr lang="en-US" sz="1600" spc="26" dirty="0" err="1">
                <a:solidFill>
                  <a:srgbClr val="000000"/>
                </a:solidFill>
              </a:rPr>
              <a:t>yoktur</a:t>
            </a:r>
            <a:r>
              <a:rPr lang="en-US" sz="1600" spc="26" dirty="0">
                <a:solidFill>
                  <a:srgbClr val="000000"/>
                </a:solidFill>
              </a:rPr>
              <a:t>. </a:t>
            </a:r>
            <a:r>
              <a:rPr lang="en-US" sz="1600" spc="26" dirty="0" err="1">
                <a:solidFill>
                  <a:srgbClr val="000000"/>
                </a:solidFill>
              </a:rPr>
              <a:t>Türkiye</a:t>
            </a:r>
            <a:r>
              <a:rPr lang="en-US" sz="1600" spc="26" dirty="0">
                <a:solidFill>
                  <a:srgbClr val="000000"/>
                </a:solidFill>
              </a:rPr>
              <a:t> </a:t>
            </a:r>
            <a:r>
              <a:rPr lang="en-US" sz="1600" spc="26" dirty="0" err="1">
                <a:solidFill>
                  <a:srgbClr val="000000"/>
                </a:solidFill>
              </a:rPr>
              <a:t>Cumhuriyeti</a:t>
            </a:r>
            <a:r>
              <a:rPr lang="en-US" sz="1600" spc="26" dirty="0">
                <a:solidFill>
                  <a:srgbClr val="000000"/>
                </a:solidFill>
              </a:rPr>
              <a:t> </a:t>
            </a:r>
            <a:r>
              <a:rPr lang="en-US" sz="1600" spc="26" dirty="0" err="1">
                <a:solidFill>
                  <a:srgbClr val="000000"/>
                </a:solidFill>
              </a:rPr>
              <a:t>kimlik</a:t>
            </a:r>
            <a:r>
              <a:rPr lang="en-US" sz="1600" spc="26" dirty="0">
                <a:solidFill>
                  <a:srgbClr val="000000"/>
                </a:solidFill>
              </a:rPr>
              <a:t> </a:t>
            </a:r>
            <a:r>
              <a:rPr lang="en-US" sz="1600" spc="26" dirty="0" err="1">
                <a:solidFill>
                  <a:srgbClr val="000000"/>
                </a:solidFill>
              </a:rPr>
              <a:t>kartı</a:t>
            </a:r>
            <a:r>
              <a:rPr lang="en-US" sz="1600" spc="26" dirty="0">
                <a:solidFill>
                  <a:srgbClr val="000000"/>
                </a:solidFill>
              </a:rPr>
              <a:t> (</a:t>
            </a:r>
            <a:r>
              <a:rPr lang="en-US" sz="1600" spc="26" dirty="0" err="1">
                <a:solidFill>
                  <a:srgbClr val="000000"/>
                </a:solidFill>
              </a:rPr>
              <a:t>çipli</a:t>
            </a:r>
            <a:r>
              <a:rPr lang="en-US" sz="1600" spc="26" dirty="0">
                <a:solidFill>
                  <a:srgbClr val="000000"/>
                </a:solidFill>
              </a:rPr>
              <a:t> </a:t>
            </a:r>
            <a:r>
              <a:rPr lang="en-US" sz="1600" spc="26" dirty="0" err="1">
                <a:solidFill>
                  <a:srgbClr val="000000"/>
                </a:solidFill>
              </a:rPr>
              <a:t>kimlik</a:t>
            </a:r>
            <a:r>
              <a:rPr lang="en-US" sz="1600" spc="26" dirty="0">
                <a:solidFill>
                  <a:srgbClr val="000000"/>
                </a:solidFill>
              </a:rPr>
              <a:t> </a:t>
            </a:r>
            <a:r>
              <a:rPr lang="en-US" sz="1600" spc="26" dirty="0" err="1">
                <a:solidFill>
                  <a:srgbClr val="000000"/>
                </a:solidFill>
              </a:rPr>
              <a:t>kartı</a:t>
            </a:r>
            <a:r>
              <a:rPr lang="en-US" sz="1600" spc="26" dirty="0">
                <a:solidFill>
                  <a:srgbClr val="000000"/>
                </a:solidFill>
              </a:rPr>
              <a:t>) </a:t>
            </a:r>
            <a:r>
              <a:rPr lang="en-US" sz="1600" spc="26" dirty="0" err="1">
                <a:solidFill>
                  <a:srgbClr val="000000"/>
                </a:solidFill>
              </a:rPr>
              <a:t>dışında</a:t>
            </a:r>
            <a:r>
              <a:rPr lang="en-US" sz="1600" spc="26" dirty="0">
                <a:solidFill>
                  <a:srgbClr val="000000"/>
                </a:solidFill>
              </a:rPr>
              <a:t> </a:t>
            </a:r>
            <a:r>
              <a:rPr lang="en-US" sz="1600" spc="26" dirty="0" err="1">
                <a:solidFill>
                  <a:srgbClr val="000000"/>
                </a:solidFill>
              </a:rPr>
              <a:t>diğer</a:t>
            </a:r>
            <a:r>
              <a:rPr lang="en-US" sz="1600" spc="26" dirty="0">
                <a:solidFill>
                  <a:srgbClr val="000000"/>
                </a:solidFill>
              </a:rPr>
              <a:t> </a:t>
            </a:r>
            <a:r>
              <a:rPr lang="en-US" sz="1600" spc="26" dirty="0" err="1">
                <a:solidFill>
                  <a:srgbClr val="000000"/>
                </a:solidFill>
              </a:rPr>
              <a:t>geçerli</a:t>
            </a:r>
            <a:r>
              <a:rPr lang="en-US" sz="1600" spc="26" dirty="0">
                <a:solidFill>
                  <a:srgbClr val="000000"/>
                </a:solidFill>
              </a:rPr>
              <a:t> </a:t>
            </a:r>
            <a:r>
              <a:rPr lang="en-US" sz="1600" spc="26" dirty="0" err="1">
                <a:solidFill>
                  <a:srgbClr val="000000"/>
                </a:solidFill>
              </a:rPr>
              <a:t>kimlik</a:t>
            </a:r>
            <a:r>
              <a:rPr lang="en-US" sz="1600" spc="26" dirty="0">
                <a:solidFill>
                  <a:srgbClr val="000000"/>
                </a:solidFill>
              </a:rPr>
              <a:t> </a:t>
            </a:r>
            <a:r>
              <a:rPr lang="en-US" sz="1600" spc="26" dirty="0" err="1">
                <a:solidFill>
                  <a:srgbClr val="000000"/>
                </a:solidFill>
              </a:rPr>
              <a:t>belgeleri</a:t>
            </a:r>
            <a:r>
              <a:rPr lang="en-US" sz="1600" spc="26" dirty="0">
                <a:solidFill>
                  <a:srgbClr val="000000"/>
                </a:solidFill>
              </a:rPr>
              <a:t> </a:t>
            </a:r>
            <a:r>
              <a:rPr lang="en-US" sz="1600" spc="26" dirty="0" err="1">
                <a:solidFill>
                  <a:srgbClr val="000000"/>
                </a:solidFill>
              </a:rPr>
              <a:t>ile</a:t>
            </a:r>
            <a:r>
              <a:rPr lang="en-US" sz="1600" spc="26" dirty="0">
                <a:solidFill>
                  <a:srgbClr val="000000"/>
                </a:solidFill>
              </a:rPr>
              <a:t> </a:t>
            </a:r>
            <a:r>
              <a:rPr lang="en-US" sz="1600" spc="26" dirty="0" err="1">
                <a:solidFill>
                  <a:srgbClr val="000000"/>
                </a:solidFill>
              </a:rPr>
              <a:t>sınava</a:t>
            </a:r>
            <a:r>
              <a:rPr lang="en-US" sz="1600" spc="26" dirty="0">
                <a:solidFill>
                  <a:srgbClr val="000000"/>
                </a:solidFill>
              </a:rPr>
              <a:t> </a:t>
            </a:r>
            <a:r>
              <a:rPr lang="en-US" sz="1600" spc="26" dirty="0" err="1">
                <a:solidFill>
                  <a:srgbClr val="000000"/>
                </a:solidFill>
              </a:rPr>
              <a:t>gelen</a:t>
            </a:r>
            <a:r>
              <a:rPr lang="en-US" sz="1600" spc="26" dirty="0">
                <a:solidFill>
                  <a:srgbClr val="000000"/>
                </a:solidFill>
              </a:rPr>
              <a:t> </a:t>
            </a:r>
            <a:r>
              <a:rPr lang="en-US" sz="1600" spc="26" dirty="0" err="1">
                <a:solidFill>
                  <a:srgbClr val="000000"/>
                </a:solidFill>
              </a:rPr>
              <a:t>adayların</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giriş</a:t>
            </a:r>
            <a:r>
              <a:rPr lang="en-US" sz="1600" spc="26" dirty="0">
                <a:solidFill>
                  <a:srgbClr val="000000"/>
                </a:solidFill>
              </a:rPr>
              <a:t> </a:t>
            </a:r>
            <a:r>
              <a:rPr lang="en-US" sz="1600" spc="26" dirty="0" err="1">
                <a:solidFill>
                  <a:srgbClr val="000000"/>
                </a:solidFill>
              </a:rPr>
              <a:t>belgelerinde</a:t>
            </a:r>
            <a:r>
              <a:rPr lang="en-US" sz="1600" spc="26" dirty="0">
                <a:solidFill>
                  <a:srgbClr val="000000"/>
                </a:solidFill>
              </a:rPr>
              <a:t> </a:t>
            </a:r>
            <a:r>
              <a:rPr lang="en-US" sz="1600" spc="26" dirty="0" err="1">
                <a:solidFill>
                  <a:srgbClr val="000000"/>
                </a:solidFill>
              </a:rPr>
              <a:t>mühür</a:t>
            </a:r>
            <a:r>
              <a:rPr lang="en-US" sz="1600" spc="26" dirty="0">
                <a:solidFill>
                  <a:srgbClr val="000000"/>
                </a:solidFill>
              </a:rPr>
              <a:t>/</a:t>
            </a:r>
            <a:r>
              <a:rPr lang="en-US" sz="1600" spc="26" dirty="0" err="1">
                <a:solidFill>
                  <a:srgbClr val="000000"/>
                </a:solidFill>
              </a:rPr>
              <a:t>kaşe</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imza</a:t>
            </a:r>
            <a:r>
              <a:rPr lang="en-US" sz="1600" spc="26" dirty="0">
                <a:solidFill>
                  <a:srgbClr val="000000"/>
                </a:solidFill>
              </a:rPr>
              <a:t> </a:t>
            </a:r>
            <a:r>
              <a:rPr lang="en-US" sz="1600" spc="26" dirty="0" err="1">
                <a:solidFill>
                  <a:srgbClr val="000000"/>
                </a:solidFill>
              </a:rPr>
              <a:t>olmak</a:t>
            </a:r>
            <a:r>
              <a:rPr lang="en-US" sz="1600" spc="26" dirty="0">
                <a:solidFill>
                  <a:srgbClr val="000000"/>
                </a:solidFill>
              </a:rPr>
              <a:t> </a:t>
            </a:r>
            <a:r>
              <a:rPr lang="en-US" sz="1600" spc="26" dirty="0" err="1">
                <a:solidFill>
                  <a:srgbClr val="000000"/>
                </a:solidFill>
              </a:rPr>
              <a:t>zorundadır</a:t>
            </a:r>
            <a:r>
              <a:rPr lang="en-US" sz="1600" spc="26" dirty="0">
                <a:solidFill>
                  <a:srgbClr val="000000"/>
                </a:solidFill>
              </a:rPr>
              <a:t>. </a:t>
            </a:r>
            <a:r>
              <a:rPr lang="tr-TR" sz="1600" spc="26" dirty="0" smtClean="0">
                <a:solidFill>
                  <a:srgbClr val="000000"/>
                </a:solidFill>
              </a:rPr>
              <a:t>Adaylar</a:t>
            </a:r>
            <a:r>
              <a:rPr lang="en-US" sz="1600" spc="26" dirty="0" smtClean="0">
                <a:solidFill>
                  <a:srgbClr val="000000"/>
                </a:solidFill>
              </a:rPr>
              <a:t> </a:t>
            </a:r>
            <a:r>
              <a:rPr lang="en-US" sz="1600" spc="26" dirty="0">
                <a:solidFill>
                  <a:srgbClr val="000000"/>
                </a:solidFill>
              </a:rPr>
              <a:t>e-</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giriş</a:t>
            </a:r>
            <a:r>
              <a:rPr lang="en-US" sz="1600" spc="26" dirty="0">
                <a:solidFill>
                  <a:srgbClr val="000000"/>
                </a:solidFill>
              </a:rPr>
              <a:t> </a:t>
            </a:r>
            <a:r>
              <a:rPr lang="en-US" sz="1600" spc="26" dirty="0" err="1">
                <a:solidFill>
                  <a:srgbClr val="000000"/>
                </a:solidFill>
              </a:rPr>
              <a:t>belgesini</a:t>
            </a:r>
            <a:r>
              <a:rPr lang="en-US" sz="1600" spc="26" dirty="0">
                <a:solidFill>
                  <a:srgbClr val="000000"/>
                </a:solidFill>
              </a:rPr>
              <a:t> salon </a:t>
            </a:r>
            <a:r>
              <a:rPr lang="en-US" sz="1600" spc="26" dirty="0" err="1">
                <a:solidFill>
                  <a:srgbClr val="000000"/>
                </a:solidFill>
              </a:rPr>
              <a:t>görevlilerine</a:t>
            </a:r>
            <a:r>
              <a:rPr lang="en-US" sz="1600" spc="26" dirty="0">
                <a:solidFill>
                  <a:srgbClr val="000000"/>
                </a:solidFill>
              </a:rPr>
              <a:t> </a:t>
            </a:r>
            <a:r>
              <a:rPr lang="en-US" sz="1600" spc="26" dirty="0" err="1">
                <a:solidFill>
                  <a:srgbClr val="000000"/>
                </a:solidFill>
              </a:rPr>
              <a:t>teslim</a:t>
            </a:r>
            <a:r>
              <a:rPr lang="en-US" sz="1600" spc="26" dirty="0">
                <a:solidFill>
                  <a:srgbClr val="000000"/>
                </a:solidFill>
              </a:rPr>
              <a:t> </a:t>
            </a:r>
            <a:r>
              <a:rPr lang="en-US" sz="1600" spc="26" dirty="0" err="1">
                <a:solidFill>
                  <a:srgbClr val="000000"/>
                </a:solidFill>
              </a:rPr>
              <a:t>etmek</a:t>
            </a:r>
            <a:r>
              <a:rPr lang="en-US" sz="1600" spc="26" dirty="0">
                <a:solidFill>
                  <a:srgbClr val="000000"/>
                </a:solidFill>
              </a:rPr>
              <a:t> </a:t>
            </a:r>
            <a:r>
              <a:rPr lang="en-US" sz="1600" spc="26" dirty="0" err="1">
                <a:solidFill>
                  <a:srgbClr val="000000"/>
                </a:solidFill>
              </a:rPr>
              <a:t>zorundadırlar</a:t>
            </a:r>
            <a:r>
              <a:rPr lang="en-US" sz="1600" spc="26" dirty="0">
                <a:solidFill>
                  <a:srgbClr val="000000"/>
                </a:solidFill>
              </a:rPr>
              <a:t>.</a:t>
            </a:r>
          </a:p>
        </p:txBody>
      </p:sp>
      <p:sp>
        <p:nvSpPr>
          <p:cNvPr id="29" name="Freeform 4"/>
          <p:cNvSpPr/>
          <p:nvPr/>
        </p:nvSpPr>
        <p:spPr>
          <a:xfrm>
            <a:off x="2680188" y="1619573"/>
            <a:ext cx="6831623" cy="2527100"/>
          </a:xfrm>
          <a:custGeom>
            <a:avLst/>
            <a:gdLst/>
            <a:ahLst/>
            <a:cxnLst/>
            <a:rect l="l" t="t" r="r" b="b"/>
            <a:pathLst>
              <a:path w="12770646" h="4528316">
                <a:moveTo>
                  <a:pt x="0" y="0"/>
                </a:moveTo>
                <a:lnTo>
                  <a:pt x="12770646" y="0"/>
                </a:lnTo>
                <a:lnTo>
                  <a:pt x="12770646" y="4528316"/>
                </a:lnTo>
                <a:lnTo>
                  <a:pt x="0" y="4528316"/>
                </a:lnTo>
                <a:lnTo>
                  <a:pt x="0" y="0"/>
                </a:lnTo>
                <a:close/>
              </a:path>
            </a:pathLst>
          </a:custGeom>
          <a:blipFill>
            <a:blip r:embed="rId5"/>
            <a:stretch>
              <a:fillRect/>
            </a:stretch>
          </a:blipFill>
        </p:spPr>
      </p:sp>
      <p:sp>
        <p:nvSpPr>
          <p:cNvPr id="30" name="Metin kutusu 29"/>
          <p:cNvSpPr txBox="1"/>
          <p:nvPr/>
        </p:nvSpPr>
        <p:spPr>
          <a:xfrm>
            <a:off x="697899" y="4763617"/>
            <a:ext cx="470000" cy="769441"/>
          </a:xfrm>
          <a:prstGeom prst="rect">
            <a:avLst/>
          </a:prstGeom>
          <a:noFill/>
        </p:spPr>
        <p:txBody>
          <a:bodyPr wrap="none" rtlCol="0">
            <a:spAutoFit/>
          </a:bodyPr>
          <a:lstStyle/>
          <a:p>
            <a:r>
              <a:rPr lang="tr-TR" sz="4400" b="1" dirty="0" smtClean="0">
                <a:solidFill>
                  <a:schemeClr val="bg1"/>
                </a:solidFill>
              </a:rPr>
              <a:t>4</a:t>
            </a:r>
            <a:endParaRPr lang="tr-TR" sz="4400" b="1" dirty="0">
              <a:solidFill>
                <a:schemeClr val="bg1"/>
              </a:solidFill>
            </a:endParaRPr>
          </a:p>
        </p:txBody>
      </p:sp>
    </p:spTree>
    <p:extLst>
      <p:ext uri="{BB962C8B-B14F-4D97-AF65-F5344CB8AC3E}">
        <p14:creationId xmlns:p14="http://schemas.microsoft.com/office/powerpoint/2010/main" val="30053158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p:cNvPicPr>
            <a:picLocks noChangeAspect="1"/>
          </p:cNvPicPr>
          <p:nvPr/>
        </p:nvPicPr>
        <p:blipFill rotWithShape="1">
          <a:blip r:embed="rId3" cstate="print">
            <a:extLst>
              <a:ext uri="{28A0092B-C50C-407E-A947-70E740481C1C}">
                <a14:useLocalDpi xmlns:a14="http://schemas.microsoft.com/office/drawing/2010/main" val="0"/>
              </a:ext>
            </a:extLst>
          </a:blip>
          <a:srcRect r="77026"/>
          <a:stretch/>
        </p:blipFill>
        <p:spPr>
          <a:xfrm>
            <a:off x="474158" y="4689908"/>
            <a:ext cx="1283447" cy="1080000"/>
          </a:xfrm>
          <a:prstGeom prst="rect">
            <a:avLst/>
          </a:prstGeom>
          <a:effectLst>
            <a:glow rad="228600">
              <a:schemeClr val="bg1">
                <a:lumMod val="75000"/>
                <a:alpha val="40000"/>
              </a:schemeClr>
            </a:glow>
          </a:effectLst>
        </p:spPr>
      </p:pic>
      <p:pic>
        <p:nvPicPr>
          <p:cNvPr id="18" name="Resim 17"/>
          <p:cNvPicPr>
            <a:picLocks noChangeAspect="1"/>
          </p:cNvPicPr>
          <p:nvPr/>
        </p:nvPicPr>
        <p:blipFill rotWithShape="1">
          <a:blip r:embed="rId4" cstate="print">
            <a:extLst>
              <a:ext uri="{28A0092B-C50C-407E-A947-70E740481C1C}">
                <a14:useLocalDpi xmlns:a14="http://schemas.microsoft.com/office/drawing/2010/main" val="0"/>
              </a:ext>
            </a:extLst>
          </a:blip>
          <a:srcRect l="23321"/>
          <a:stretch/>
        </p:blipFill>
        <p:spPr>
          <a:xfrm>
            <a:off x="1720561" y="4333876"/>
            <a:ext cx="9718964" cy="1866899"/>
          </a:xfrm>
          <a:prstGeom prst="rect">
            <a:avLst/>
          </a:prstGeom>
          <a:effectLst>
            <a:glow rad="228600">
              <a:schemeClr val="bg1">
                <a:lumMod val="75000"/>
                <a:alpha val="40000"/>
              </a:schemeClr>
            </a:glow>
          </a:effectLst>
        </p:spPr>
      </p:pic>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7. Madde</a:t>
            </a:r>
          </a:p>
          <a:p>
            <a:pPr marR="231775" algn="ctr">
              <a:lnSpc>
                <a:spcPct val="100000"/>
              </a:lnSpc>
            </a:pPr>
            <a:r>
              <a:rPr lang="nb-NO" sz="2400" b="1" spc="-25" dirty="0">
                <a:solidFill>
                  <a:srgbClr val="54565B"/>
                </a:solidFill>
                <a:cs typeface="Myriad Pro"/>
              </a:rPr>
              <a:t>e-Sınav Uygulaması</a:t>
            </a:r>
          </a:p>
        </p:txBody>
      </p:sp>
      <p:sp>
        <p:nvSpPr>
          <p:cNvPr id="15" name="TextBox 5"/>
          <p:cNvSpPr txBox="1"/>
          <p:nvPr/>
        </p:nvSpPr>
        <p:spPr>
          <a:xfrm>
            <a:off x="1909363" y="4409674"/>
            <a:ext cx="9272065" cy="1477328"/>
          </a:xfrm>
          <a:prstGeom prst="rect">
            <a:avLst/>
          </a:prstGeom>
        </p:spPr>
        <p:txBody>
          <a:bodyPr wrap="square" lIns="0" tIns="0" rIns="0" bIns="0" rtlCol="0" anchor="t">
            <a:spAutoFit/>
          </a:bodyPr>
          <a:lstStyle/>
          <a:p>
            <a:pPr algn="just">
              <a:spcBef>
                <a:spcPct val="0"/>
              </a:spcBef>
            </a:pPr>
            <a:r>
              <a:rPr lang="tr-TR" sz="1600" spc="26" dirty="0" smtClean="0">
                <a:solidFill>
                  <a:srgbClr val="000000"/>
                </a:solidFill>
              </a:rPr>
              <a:t>Adaylar</a:t>
            </a:r>
            <a:r>
              <a:rPr lang="en-US" sz="1600" spc="26" dirty="0" smtClean="0">
                <a:solidFill>
                  <a:srgbClr val="000000"/>
                </a:solidFill>
              </a:rPr>
              <a:t>; </a:t>
            </a:r>
            <a:r>
              <a:rPr lang="en-US" sz="1600" spc="26" dirty="0" err="1">
                <a:solidFill>
                  <a:srgbClr val="000000"/>
                </a:solidFill>
              </a:rPr>
              <a:t>sınava</a:t>
            </a:r>
            <a:r>
              <a:rPr lang="en-US" sz="1600" spc="26" dirty="0">
                <a:solidFill>
                  <a:srgbClr val="000000"/>
                </a:solidFill>
              </a:rPr>
              <a:t> </a:t>
            </a:r>
            <a:r>
              <a:rPr lang="en-US" sz="1600" spc="26" dirty="0" err="1">
                <a:solidFill>
                  <a:srgbClr val="000000"/>
                </a:solidFill>
              </a:rPr>
              <a:t>gelirken</a:t>
            </a:r>
            <a:r>
              <a:rPr lang="en-US" sz="1600" spc="26" dirty="0">
                <a:solidFill>
                  <a:srgbClr val="000000"/>
                </a:solidFill>
              </a:rPr>
              <a:t> </a:t>
            </a:r>
            <a:r>
              <a:rPr lang="en-US" sz="1600" spc="26" dirty="0" err="1">
                <a:solidFill>
                  <a:srgbClr val="000000"/>
                </a:solidFill>
              </a:rPr>
              <a:t>fotoğraflı</a:t>
            </a:r>
            <a:r>
              <a:rPr lang="en-US" sz="1600" spc="26" dirty="0">
                <a:solidFill>
                  <a:srgbClr val="000000"/>
                </a:solidFill>
              </a:rPr>
              <a:t>, </a:t>
            </a:r>
            <a:r>
              <a:rPr lang="en-US" sz="1600" spc="26" dirty="0" err="1">
                <a:solidFill>
                  <a:srgbClr val="000000"/>
                </a:solidFill>
              </a:rPr>
              <a:t>mühür</a:t>
            </a:r>
            <a:r>
              <a:rPr lang="en-US" sz="1600" spc="26" dirty="0">
                <a:solidFill>
                  <a:srgbClr val="000000"/>
                </a:solidFill>
              </a:rPr>
              <a:t>/</a:t>
            </a:r>
            <a:r>
              <a:rPr lang="en-US" sz="1600" spc="26" dirty="0" err="1">
                <a:solidFill>
                  <a:srgbClr val="000000"/>
                </a:solidFill>
              </a:rPr>
              <a:t>kaşeli</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imzalı</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giriş</a:t>
            </a:r>
            <a:r>
              <a:rPr lang="en-US" sz="1600" spc="26" dirty="0">
                <a:solidFill>
                  <a:srgbClr val="000000"/>
                </a:solidFill>
              </a:rPr>
              <a:t> </a:t>
            </a:r>
            <a:r>
              <a:rPr lang="en-US" sz="1600" spc="26" dirty="0" err="1">
                <a:solidFill>
                  <a:srgbClr val="000000"/>
                </a:solidFill>
              </a:rPr>
              <a:t>belgesi</a:t>
            </a:r>
            <a:r>
              <a:rPr lang="en-US" sz="1600" spc="26" dirty="0">
                <a:solidFill>
                  <a:srgbClr val="000000"/>
                </a:solidFill>
              </a:rPr>
              <a:t> </a:t>
            </a:r>
            <a:r>
              <a:rPr lang="en-US" sz="1600" spc="26" dirty="0" err="1">
                <a:solidFill>
                  <a:srgbClr val="000000"/>
                </a:solidFill>
              </a:rPr>
              <a:t>ile</a:t>
            </a:r>
            <a:r>
              <a:rPr lang="en-US" sz="1600" spc="26" dirty="0">
                <a:solidFill>
                  <a:srgbClr val="000000"/>
                </a:solidFill>
              </a:rPr>
              <a:t> </a:t>
            </a:r>
            <a:r>
              <a:rPr lang="en-US" sz="1600" spc="26" dirty="0" err="1">
                <a:solidFill>
                  <a:srgbClr val="000000"/>
                </a:solidFill>
              </a:rPr>
              <a:t>birlikte</a:t>
            </a:r>
            <a:r>
              <a:rPr lang="en-US" sz="1600" spc="26" dirty="0">
                <a:solidFill>
                  <a:srgbClr val="000000"/>
                </a:solidFill>
              </a:rPr>
              <a:t> </a:t>
            </a:r>
            <a:r>
              <a:rPr lang="en-US" sz="1600" spc="26" dirty="0" err="1">
                <a:solidFill>
                  <a:srgbClr val="000000"/>
                </a:solidFill>
              </a:rPr>
              <a:t>geçerli</a:t>
            </a:r>
            <a:r>
              <a:rPr lang="en-US" sz="1600" spc="26" dirty="0">
                <a:solidFill>
                  <a:srgbClr val="000000"/>
                </a:solidFill>
              </a:rPr>
              <a:t> </a:t>
            </a:r>
            <a:r>
              <a:rPr lang="en-US" sz="1600" spc="26" dirty="0" err="1">
                <a:solidFill>
                  <a:srgbClr val="000000"/>
                </a:solidFill>
              </a:rPr>
              <a:t>kimlik</a:t>
            </a:r>
            <a:r>
              <a:rPr lang="en-US" sz="1600" spc="26" dirty="0">
                <a:solidFill>
                  <a:srgbClr val="000000"/>
                </a:solidFill>
              </a:rPr>
              <a:t> </a:t>
            </a:r>
            <a:r>
              <a:rPr lang="en-US" sz="1600" spc="26" dirty="0" err="1">
                <a:solidFill>
                  <a:srgbClr val="000000"/>
                </a:solidFill>
              </a:rPr>
              <a:t>belgesini</a:t>
            </a:r>
            <a:r>
              <a:rPr lang="en-US" sz="1600" spc="26" dirty="0">
                <a:solidFill>
                  <a:srgbClr val="000000"/>
                </a:solidFill>
              </a:rPr>
              <a:t> </a:t>
            </a:r>
            <a:r>
              <a:rPr lang="en-US" sz="1600" spc="26" dirty="0" err="1">
                <a:solidFill>
                  <a:srgbClr val="000000"/>
                </a:solidFill>
              </a:rPr>
              <a:t>yanında</a:t>
            </a:r>
            <a:r>
              <a:rPr lang="en-US" sz="1600" spc="26" dirty="0">
                <a:solidFill>
                  <a:srgbClr val="000000"/>
                </a:solidFill>
              </a:rPr>
              <a:t> </a:t>
            </a:r>
            <a:r>
              <a:rPr lang="en-US" sz="1600" spc="26" dirty="0" err="1">
                <a:solidFill>
                  <a:srgbClr val="000000"/>
                </a:solidFill>
              </a:rPr>
              <a:t>bulunduracak</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bu</a:t>
            </a:r>
            <a:r>
              <a:rPr lang="en-US" sz="1600" spc="26" dirty="0">
                <a:solidFill>
                  <a:srgbClr val="000000"/>
                </a:solidFill>
              </a:rPr>
              <a:t> </a:t>
            </a:r>
            <a:r>
              <a:rPr lang="en-US" sz="1600" spc="26" dirty="0" err="1">
                <a:solidFill>
                  <a:srgbClr val="000000"/>
                </a:solidFill>
              </a:rPr>
              <a:t>belgeleri</a:t>
            </a:r>
            <a:r>
              <a:rPr lang="en-US" sz="1600" spc="26" dirty="0">
                <a:solidFill>
                  <a:srgbClr val="000000"/>
                </a:solidFill>
              </a:rPr>
              <a:t> </a:t>
            </a:r>
            <a:r>
              <a:rPr lang="en-US" sz="1600" spc="26" dirty="0" err="1">
                <a:solidFill>
                  <a:srgbClr val="000000"/>
                </a:solidFill>
              </a:rPr>
              <a:t>ibraz</a:t>
            </a:r>
            <a:r>
              <a:rPr lang="en-US" sz="1600" spc="26" dirty="0">
                <a:solidFill>
                  <a:srgbClr val="000000"/>
                </a:solidFill>
              </a:rPr>
              <a:t> </a:t>
            </a:r>
            <a:r>
              <a:rPr lang="en-US" sz="1600" spc="26" dirty="0" err="1">
                <a:solidFill>
                  <a:srgbClr val="000000"/>
                </a:solidFill>
              </a:rPr>
              <a:t>ederek</a:t>
            </a:r>
            <a:r>
              <a:rPr lang="en-US" sz="1600" spc="26" dirty="0">
                <a:solidFill>
                  <a:srgbClr val="000000"/>
                </a:solidFill>
              </a:rPr>
              <a:t> </a:t>
            </a:r>
            <a:r>
              <a:rPr lang="en-US" sz="1600" spc="26" dirty="0" err="1">
                <a:solidFill>
                  <a:srgbClr val="000000"/>
                </a:solidFill>
              </a:rPr>
              <a:t>sınava</a:t>
            </a:r>
            <a:r>
              <a:rPr lang="en-US" sz="1600" spc="26" dirty="0">
                <a:solidFill>
                  <a:srgbClr val="000000"/>
                </a:solidFill>
              </a:rPr>
              <a:t> </a:t>
            </a:r>
            <a:r>
              <a:rPr lang="en-US" sz="1600" spc="26" dirty="0" err="1">
                <a:solidFill>
                  <a:srgbClr val="000000"/>
                </a:solidFill>
              </a:rPr>
              <a:t>katılabilecektir</a:t>
            </a:r>
            <a:r>
              <a:rPr lang="en-US" sz="1600" spc="26" dirty="0">
                <a:solidFill>
                  <a:srgbClr val="000000"/>
                </a:solidFill>
              </a:rPr>
              <a:t>. </a:t>
            </a:r>
            <a:r>
              <a:rPr lang="en-US" sz="1600" spc="26" dirty="0" err="1">
                <a:solidFill>
                  <a:srgbClr val="000000"/>
                </a:solidFill>
              </a:rPr>
              <a:t>Ancak</a:t>
            </a:r>
            <a:r>
              <a:rPr lang="en-US" sz="1600" spc="26" dirty="0">
                <a:solidFill>
                  <a:srgbClr val="000000"/>
                </a:solidFill>
              </a:rPr>
              <a:t> </a:t>
            </a:r>
            <a:r>
              <a:rPr lang="en-US" sz="1600" spc="26" dirty="0" err="1">
                <a:solidFill>
                  <a:srgbClr val="000000"/>
                </a:solidFill>
              </a:rPr>
              <a:t>Türkiye</a:t>
            </a:r>
            <a:r>
              <a:rPr lang="en-US" sz="1600" spc="26" dirty="0">
                <a:solidFill>
                  <a:srgbClr val="000000"/>
                </a:solidFill>
              </a:rPr>
              <a:t> </a:t>
            </a:r>
            <a:r>
              <a:rPr lang="en-US" sz="1600" spc="26" dirty="0" err="1">
                <a:solidFill>
                  <a:srgbClr val="000000"/>
                </a:solidFill>
              </a:rPr>
              <a:t>Cumhuriyeti</a:t>
            </a:r>
            <a:r>
              <a:rPr lang="en-US" sz="1600" spc="26" dirty="0">
                <a:solidFill>
                  <a:srgbClr val="000000"/>
                </a:solidFill>
              </a:rPr>
              <a:t> </a:t>
            </a:r>
            <a:r>
              <a:rPr lang="en-US" sz="1600" spc="26" dirty="0" err="1">
                <a:solidFill>
                  <a:srgbClr val="000000"/>
                </a:solidFill>
              </a:rPr>
              <a:t>kimlik</a:t>
            </a:r>
            <a:r>
              <a:rPr lang="en-US" sz="1600" spc="26" dirty="0">
                <a:solidFill>
                  <a:srgbClr val="000000"/>
                </a:solidFill>
              </a:rPr>
              <a:t> </a:t>
            </a:r>
            <a:r>
              <a:rPr lang="en-US" sz="1600" spc="26" dirty="0" err="1">
                <a:solidFill>
                  <a:srgbClr val="000000"/>
                </a:solidFill>
              </a:rPr>
              <a:t>kartına</a:t>
            </a:r>
            <a:r>
              <a:rPr lang="en-US" sz="1600" spc="26" dirty="0">
                <a:solidFill>
                  <a:srgbClr val="000000"/>
                </a:solidFill>
              </a:rPr>
              <a:t> </a:t>
            </a:r>
            <a:r>
              <a:rPr lang="en-US" sz="1600" spc="26" dirty="0" err="1">
                <a:solidFill>
                  <a:srgbClr val="000000"/>
                </a:solidFill>
              </a:rPr>
              <a:t>sahip</a:t>
            </a:r>
            <a:r>
              <a:rPr lang="en-US" sz="1600" spc="26" dirty="0">
                <a:solidFill>
                  <a:srgbClr val="000000"/>
                </a:solidFill>
              </a:rPr>
              <a:t> (</a:t>
            </a:r>
            <a:r>
              <a:rPr lang="en-US" sz="1600" spc="26" dirty="0" err="1">
                <a:solidFill>
                  <a:srgbClr val="000000"/>
                </a:solidFill>
              </a:rPr>
              <a:t>çipli</a:t>
            </a:r>
            <a:r>
              <a:rPr lang="en-US" sz="1600" spc="26" dirty="0">
                <a:solidFill>
                  <a:srgbClr val="000000"/>
                </a:solidFill>
              </a:rPr>
              <a:t> </a:t>
            </a:r>
            <a:r>
              <a:rPr lang="en-US" sz="1600" spc="26" dirty="0" err="1">
                <a:solidFill>
                  <a:srgbClr val="000000"/>
                </a:solidFill>
              </a:rPr>
              <a:t>kimlik</a:t>
            </a:r>
            <a:r>
              <a:rPr lang="en-US" sz="1600" spc="26" dirty="0">
                <a:solidFill>
                  <a:srgbClr val="000000"/>
                </a:solidFill>
              </a:rPr>
              <a:t> </a:t>
            </a:r>
            <a:r>
              <a:rPr lang="en-US" sz="1600" spc="26" dirty="0" err="1">
                <a:solidFill>
                  <a:srgbClr val="000000"/>
                </a:solidFill>
              </a:rPr>
              <a:t>kartı</a:t>
            </a:r>
            <a:r>
              <a:rPr lang="en-US" sz="1600" spc="26" dirty="0">
                <a:solidFill>
                  <a:srgbClr val="000000"/>
                </a:solidFill>
              </a:rPr>
              <a:t>) </a:t>
            </a:r>
            <a:r>
              <a:rPr lang="tr-TR" sz="1600" spc="26" dirty="0" smtClean="0">
                <a:solidFill>
                  <a:srgbClr val="000000"/>
                </a:solidFill>
              </a:rPr>
              <a:t>adayların</a:t>
            </a:r>
            <a:r>
              <a:rPr lang="en-US" sz="1600" spc="26" dirty="0" smtClean="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giriş</a:t>
            </a:r>
            <a:r>
              <a:rPr lang="en-US" sz="1600" spc="26" dirty="0">
                <a:solidFill>
                  <a:srgbClr val="000000"/>
                </a:solidFill>
              </a:rPr>
              <a:t> </a:t>
            </a:r>
            <a:r>
              <a:rPr lang="en-US" sz="1600" spc="26" dirty="0" err="1">
                <a:solidFill>
                  <a:srgbClr val="000000"/>
                </a:solidFill>
              </a:rPr>
              <a:t>belgesinde</a:t>
            </a:r>
            <a:r>
              <a:rPr lang="en-US" sz="1600" spc="26" dirty="0">
                <a:solidFill>
                  <a:srgbClr val="000000"/>
                </a:solidFill>
              </a:rPr>
              <a:t> </a:t>
            </a:r>
            <a:r>
              <a:rPr lang="en-US" sz="1600" spc="26" dirty="0" err="1">
                <a:solidFill>
                  <a:srgbClr val="000000"/>
                </a:solidFill>
              </a:rPr>
              <a:t>imza</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mühür</a:t>
            </a:r>
            <a:r>
              <a:rPr lang="en-US" sz="1600" spc="26" dirty="0">
                <a:solidFill>
                  <a:srgbClr val="000000"/>
                </a:solidFill>
              </a:rPr>
              <a:t>/</a:t>
            </a:r>
            <a:r>
              <a:rPr lang="en-US" sz="1600" spc="26" dirty="0" err="1">
                <a:solidFill>
                  <a:srgbClr val="000000"/>
                </a:solidFill>
              </a:rPr>
              <a:t>kaşe</a:t>
            </a:r>
            <a:r>
              <a:rPr lang="en-US" sz="1600" spc="26" dirty="0">
                <a:solidFill>
                  <a:srgbClr val="000000"/>
                </a:solidFill>
              </a:rPr>
              <a:t> </a:t>
            </a:r>
            <a:r>
              <a:rPr lang="en-US" sz="1600" spc="26" dirty="0" err="1">
                <a:solidFill>
                  <a:srgbClr val="000000"/>
                </a:solidFill>
              </a:rPr>
              <a:t>bulunma</a:t>
            </a:r>
            <a:r>
              <a:rPr lang="en-US" sz="1600" spc="26" dirty="0">
                <a:solidFill>
                  <a:srgbClr val="000000"/>
                </a:solidFill>
              </a:rPr>
              <a:t> </a:t>
            </a:r>
            <a:r>
              <a:rPr lang="en-US" sz="1600" spc="26" dirty="0" err="1">
                <a:solidFill>
                  <a:srgbClr val="000000"/>
                </a:solidFill>
              </a:rPr>
              <a:t>zorunluluğu</a:t>
            </a:r>
            <a:r>
              <a:rPr lang="en-US" sz="1600" spc="26" dirty="0">
                <a:solidFill>
                  <a:srgbClr val="000000"/>
                </a:solidFill>
              </a:rPr>
              <a:t> </a:t>
            </a:r>
            <a:r>
              <a:rPr lang="en-US" sz="1600" spc="26" dirty="0" err="1">
                <a:solidFill>
                  <a:srgbClr val="000000"/>
                </a:solidFill>
              </a:rPr>
              <a:t>yoktur</a:t>
            </a:r>
            <a:r>
              <a:rPr lang="en-US" sz="1600" spc="26" dirty="0">
                <a:solidFill>
                  <a:srgbClr val="000000"/>
                </a:solidFill>
              </a:rPr>
              <a:t>. </a:t>
            </a:r>
            <a:r>
              <a:rPr lang="en-US" sz="1600" spc="26" dirty="0" err="1">
                <a:solidFill>
                  <a:srgbClr val="000000"/>
                </a:solidFill>
              </a:rPr>
              <a:t>Türkiye</a:t>
            </a:r>
            <a:r>
              <a:rPr lang="en-US" sz="1600" spc="26" dirty="0">
                <a:solidFill>
                  <a:srgbClr val="000000"/>
                </a:solidFill>
              </a:rPr>
              <a:t> </a:t>
            </a:r>
            <a:r>
              <a:rPr lang="en-US" sz="1600" spc="26" dirty="0" err="1">
                <a:solidFill>
                  <a:srgbClr val="000000"/>
                </a:solidFill>
              </a:rPr>
              <a:t>Cumhuriyeti</a:t>
            </a:r>
            <a:r>
              <a:rPr lang="en-US" sz="1600" spc="26" dirty="0">
                <a:solidFill>
                  <a:srgbClr val="000000"/>
                </a:solidFill>
              </a:rPr>
              <a:t> </a:t>
            </a:r>
            <a:r>
              <a:rPr lang="en-US" sz="1600" spc="26" dirty="0" err="1">
                <a:solidFill>
                  <a:srgbClr val="000000"/>
                </a:solidFill>
              </a:rPr>
              <a:t>kimlik</a:t>
            </a:r>
            <a:r>
              <a:rPr lang="en-US" sz="1600" spc="26" dirty="0">
                <a:solidFill>
                  <a:srgbClr val="000000"/>
                </a:solidFill>
              </a:rPr>
              <a:t> </a:t>
            </a:r>
            <a:r>
              <a:rPr lang="en-US" sz="1600" spc="26" dirty="0" err="1">
                <a:solidFill>
                  <a:srgbClr val="000000"/>
                </a:solidFill>
              </a:rPr>
              <a:t>kartı</a:t>
            </a:r>
            <a:r>
              <a:rPr lang="en-US" sz="1600" spc="26" dirty="0">
                <a:solidFill>
                  <a:srgbClr val="000000"/>
                </a:solidFill>
              </a:rPr>
              <a:t> (</a:t>
            </a:r>
            <a:r>
              <a:rPr lang="en-US" sz="1600" spc="26" dirty="0" err="1">
                <a:solidFill>
                  <a:srgbClr val="000000"/>
                </a:solidFill>
              </a:rPr>
              <a:t>çipli</a:t>
            </a:r>
            <a:r>
              <a:rPr lang="en-US" sz="1600" spc="26" dirty="0">
                <a:solidFill>
                  <a:srgbClr val="000000"/>
                </a:solidFill>
              </a:rPr>
              <a:t> </a:t>
            </a:r>
            <a:r>
              <a:rPr lang="en-US" sz="1600" spc="26" dirty="0" err="1">
                <a:solidFill>
                  <a:srgbClr val="000000"/>
                </a:solidFill>
              </a:rPr>
              <a:t>kimlik</a:t>
            </a:r>
            <a:r>
              <a:rPr lang="en-US" sz="1600" spc="26" dirty="0">
                <a:solidFill>
                  <a:srgbClr val="000000"/>
                </a:solidFill>
              </a:rPr>
              <a:t> </a:t>
            </a:r>
            <a:r>
              <a:rPr lang="en-US" sz="1600" spc="26" dirty="0" err="1">
                <a:solidFill>
                  <a:srgbClr val="000000"/>
                </a:solidFill>
              </a:rPr>
              <a:t>kartı</a:t>
            </a:r>
            <a:r>
              <a:rPr lang="en-US" sz="1600" spc="26" dirty="0">
                <a:solidFill>
                  <a:srgbClr val="000000"/>
                </a:solidFill>
              </a:rPr>
              <a:t>) </a:t>
            </a:r>
            <a:r>
              <a:rPr lang="en-US" sz="1600" spc="26" dirty="0" err="1">
                <a:solidFill>
                  <a:srgbClr val="000000"/>
                </a:solidFill>
              </a:rPr>
              <a:t>dışında</a:t>
            </a:r>
            <a:r>
              <a:rPr lang="en-US" sz="1600" spc="26" dirty="0">
                <a:solidFill>
                  <a:srgbClr val="000000"/>
                </a:solidFill>
              </a:rPr>
              <a:t> </a:t>
            </a:r>
            <a:r>
              <a:rPr lang="en-US" sz="1600" spc="26" dirty="0" err="1">
                <a:solidFill>
                  <a:srgbClr val="000000"/>
                </a:solidFill>
              </a:rPr>
              <a:t>diğer</a:t>
            </a:r>
            <a:r>
              <a:rPr lang="en-US" sz="1600" spc="26" dirty="0">
                <a:solidFill>
                  <a:srgbClr val="000000"/>
                </a:solidFill>
              </a:rPr>
              <a:t> </a:t>
            </a:r>
            <a:r>
              <a:rPr lang="en-US" sz="1600" spc="26" dirty="0" err="1">
                <a:solidFill>
                  <a:srgbClr val="000000"/>
                </a:solidFill>
              </a:rPr>
              <a:t>geçerli</a:t>
            </a:r>
            <a:r>
              <a:rPr lang="en-US" sz="1600" spc="26" dirty="0">
                <a:solidFill>
                  <a:srgbClr val="000000"/>
                </a:solidFill>
              </a:rPr>
              <a:t> </a:t>
            </a:r>
            <a:r>
              <a:rPr lang="en-US" sz="1600" spc="26" dirty="0" err="1">
                <a:solidFill>
                  <a:srgbClr val="000000"/>
                </a:solidFill>
              </a:rPr>
              <a:t>kimlik</a:t>
            </a:r>
            <a:r>
              <a:rPr lang="en-US" sz="1600" spc="26" dirty="0">
                <a:solidFill>
                  <a:srgbClr val="000000"/>
                </a:solidFill>
              </a:rPr>
              <a:t> </a:t>
            </a:r>
            <a:r>
              <a:rPr lang="en-US" sz="1600" spc="26" dirty="0" err="1">
                <a:solidFill>
                  <a:srgbClr val="000000"/>
                </a:solidFill>
              </a:rPr>
              <a:t>belgeleri</a:t>
            </a:r>
            <a:r>
              <a:rPr lang="en-US" sz="1600" spc="26" dirty="0">
                <a:solidFill>
                  <a:srgbClr val="000000"/>
                </a:solidFill>
              </a:rPr>
              <a:t> </a:t>
            </a:r>
            <a:r>
              <a:rPr lang="en-US" sz="1600" spc="26" dirty="0" err="1">
                <a:solidFill>
                  <a:srgbClr val="000000"/>
                </a:solidFill>
              </a:rPr>
              <a:t>ile</a:t>
            </a:r>
            <a:r>
              <a:rPr lang="en-US" sz="1600" spc="26" dirty="0">
                <a:solidFill>
                  <a:srgbClr val="000000"/>
                </a:solidFill>
              </a:rPr>
              <a:t> </a:t>
            </a:r>
            <a:r>
              <a:rPr lang="en-US" sz="1600" spc="26" dirty="0" err="1">
                <a:solidFill>
                  <a:srgbClr val="000000"/>
                </a:solidFill>
              </a:rPr>
              <a:t>sınava</a:t>
            </a:r>
            <a:r>
              <a:rPr lang="en-US" sz="1600" spc="26" dirty="0">
                <a:solidFill>
                  <a:srgbClr val="000000"/>
                </a:solidFill>
              </a:rPr>
              <a:t> </a:t>
            </a:r>
            <a:r>
              <a:rPr lang="en-US" sz="1600" spc="26" dirty="0" err="1">
                <a:solidFill>
                  <a:srgbClr val="000000"/>
                </a:solidFill>
              </a:rPr>
              <a:t>gelen</a:t>
            </a:r>
            <a:r>
              <a:rPr lang="en-US" sz="1600" spc="26" dirty="0">
                <a:solidFill>
                  <a:srgbClr val="000000"/>
                </a:solidFill>
              </a:rPr>
              <a:t> </a:t>
            </a:r>
            <a:r>
              <a:rPr lang="en-US" sz="1600" spc="26" dirty="0" err="1">
                <a:solidFill>
                  <a:srgbClr val="000000"/>
                </a:solidFill>
              </a:rPr>
              <a:t>adayların</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giriş</a:t>
            </a:r>
            <a:r>
              <a:rPr lang="en-US" sz="1600" spc="26" dirty="0">
                <a:solidFill>
                  <a:srgbClr val="000000"/>
                </a:solidFill>
              </a:rPr>
              <a:t> </a:t>
            </a:r>
            <a:r>
              <a:rPr lang="en-US" sz="1600" spc="26" dirty="0" err="1">
                <a:solidFill>
                  <a:srgbClr val="000000"/>
                </a:solidFill>
              </a:rPr>
              <a:t>belgelerinde</a:t>
            </a:r>
            <a:r>
              <a:rPr lang="en-US" sz="1600" spc="26" dirty="0">
                <a:solidFill>
                  <a:srgbClr val="000000"/>
                </a:solidFill>
              </a:rPr>
              <a:t> </a:t>
            </a:r>
            <a:r>
              <a:rPr lang="en-US" sz="1600" spc="26" dirty="0" err="1">
                <a:solidFill>
                  <a:srgbClr val="000000"/>
                </a:solidFill>
              </a:rPr>
              <a:t>mühür</a:t>
            </a:r>
            <a:r>
              <a:rPr lang="en-US" sz="1600" spc="26" dirty="0">
                <a:solidFill>
                  <a:srgbClr val="000000"/>
                </a:solidFill>
              </a:rPr>
              <a:t>/</a:t>
            </a:r>
            <a:r>
              <a:rPr lang="en-US" sz="1600" spc="26" dirty="0" err="1">
                <a:solidFill>
                  <a:srgbClr val="000000"/>
                </a:solidFill>
              </a:rPr>
              <a:t>kaşe</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imza</a:t>
            </a:r>
            <a:r>
              <a:rPr lang="en-US" sz="1600" spc="26" dirty="0">
                <a:solidFill>
                  <a:srgbClr val="000000"/>
                </a:solidFill>
              </a:rPr>
              <a:t> </a:t>
            </a:r>
            <a:r>
              <a:rPr lang="en-US" sz="1600" spc="26" dirty="0" err="1">
                <a:solidFill>
                  <a:srgbClr val="000000"/>
                </a:solidFill>
              </a:rPr>
              <a:t>olmak</a:t>
            </a:r>
            <a:r>
              <a:rPr lang="en-US" sz="1600" spc="26" dirty="0">
                <a:solidFill>
                  <a:srgbClr val="000000"/>
                </a:solidFill>
              </a:rPr>
              <a:t> </a:t>
            </a:r>
            <a:r>
              <a:rPr lang="en-US" sz="1600" spc="26" dirty="0" err="1">
                <a:solidFill>
                  <a:srgbClr val="000000"/>
                </a:solidFill>
              </a:rPr>
              <a:t>zorundadır</a:t>
            </a:r>
            <a:r>
              <a:rPr lang="en-US" sz="1600" spc="26" dirty="0">
                <a:solidFill>
                  <a:srgbClr val="000000"/>
                </a:solidFill>
              </a:rPr>
              <a:t>. </a:t>
            </a:r>
            <a:r>
              <a:rPr lang="tr-TR" sz="1600" spc="26" dirty="0" smtClean="0">
                <a:solidFill>
                  <a:srgbClr val="000000"/>
                </a:solidFill>
              </a:rPr>
              <a:t>adaylar</a:t>
            </a:r>
            <a:r>
              <a:rPr lang="en-US" sz="1600" spc="26" dirty="0" smtClean="0">
                <a:solidFill>
                  <a:srgbClr val="000000"/>
                </a:solidFill>
              </a:rPr>
              <a:t> </a:t>
            </a:r>
            <a:r>
              <a:rPr lang="en-US" sz="1600" spc="26" dirty="0">
                <a:solidFill>
                  <a:srgbClr val="000000"/>
                </a:solidFill>
              </a:rPr>
              <a:t>e-</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giriş</a:t>
            </a:r>
            <a:r>
              <a:rPr lang="en-US" sz="1600" spc="26" dirty="0">
                <a:solidFill>
                  <a:srgbClr val="000000"/>
                </a:solidFill>
              </a:rPr>
              <a:t> </a:t>
            </a:r>
            <a:r>
              <a:rPr lang="en-US" sz="1600" spc="26" dirty="0" err="1">
                <a:solidFill>
                  <a:srgbClr val="000000"/>
                </a:solidFill>
              </a:rPr>
              <a:t>belgesini</a:t>
            </a:r>
            <a:r>
              <a:rPr lang="en-US" sz="1600" spc="26" dirty="0">
                <a:solidFill>
                  <a:srgbClr val="000000"/>
                </a:solidFill>
              </a:rPr>
              <a:t> salon </a:t>
            </a:r>
            <a:r>
              <a:rPr lang="en-US" sz="1600" spc="26" dirty="0" err="1">
                <a:solidFill>
                  <a:srgbClr val="000000"/>
                </a:solidFill>
              </a:rPr>
              <a:t>görevlilerine</a:t>
            </a:r>
            <a:r>
              <a:rPr lang="en-US" sz="1600" spc="26" dirty="0">
                <a:solidFill>
                  <a:srgbClr val="000000"/>
                </a:solidFill>
              </a:rPr>
              <a:t> </a:t>
            </a:r>
            <a:r>
              <a:rPr lang="en-US" sz="1600" spc="26" dirty="0" err="1">
                <a:solidFill>
                  <a:srgbClr val="000000"/>
                </a:solidFill>
              </a:rPr>
              <a:t>teslim</a:t>
            </a:r>
            <a:r>
              <a:rPr lang="en-US" sz="1600" spc="26" dirty="0">
                <a:solidFill>
                  <a:srgbClr val="000000"/>
                </a:solidFill>
              </a:rPr>
              <a:t> </a:t>
            </a:r>
            <a:r>
              <a:rPr lang="en-US" sz="1600" spc="26" dirty="0" err="1">
                <a:solidFill>
                  <a:srgbClr val="000000"/>
                </a:solidFill>
              </a:rPr>
              <a:t>etmek</a:t>
            </a:r>
            <a:r>
              <a:rPr lang="en-US" sz="1600" spc="26" dirty="0">
                <a:solidFill>
                  <a:srgbClr val="000000"/>
                </a:solidFill>
              </a:rPr>
              <a:t> </a:t>
            </a:r>
            <a:r>
              <a:rPr lang="en-US" sz="1600" spc="26" dirty="0" err="1">
                <a:solidFill>
                  <a:srgbClr val="000000"/>
                </a:solidFill>
              </a:rPr>
              <a:t>zorundadırlar</a:t>
            </a:r>
            <a:r>
              <a:rPr lang="en-US" sz="1600" spc="26" dirty="0">
                <a:solidFill>
                  <a:srgbClr val="000000"/>
                </a:solidFill>
              </a:rPr>
              <a:t>.</a:t>
            </a:r>
          </a:p>
        </p:txBody>
      </p:sp>
      <p:sp>
        <p:nvSpPr>
          <p:cNvPr id="16" name="Freeform 4"/>
          <p:cNvSpPr/>
          <p:nvPr/>
        </p:nvSpPr>
        <p:spPr>
          <a:xfrm>
            <a:off x="3019679" y="1561042"/>
            <a:ext cx="6734908" cy="2554126"/>
          </a:xfrm>
          <a:custGeom>
            <a:avLst/>
            <a:gdLst/>
            <a:ahLst/>
            <a:cxnLst/>
            <a:rect l="l" t="t" r="r" b="b"/>
            <a:pathLst>
              <a:path w="12978534" h="4427970">
                <a:moveTo>
                  <a:pt x="0" y="0"/>
                </a:moveTo>
                <a:lnTo>
                  <a:pt x="12978534" y="0"/>
                </a:lnTo>
                <a:lnTo>
                  <a:pt x="12978534" y="4427970"/>
                </a:lnTo>
                <a:lnTo>
                  <a:pt x="0" y="4427970"/>
                </a:lnTo>
                <a:lnTo>
                  <a:pt x="0" y="0"/>
                </a:lnTo>
                <a:close/>
              </a:path>
            </a:pathLst>
          </a:custGeom>
          <a:blipFill>
            <a:blip r:embed="rId5"/>
            <a:stretch>
              <a:fillRect/>
            </a:stretch>
          </a:blipFill>
        </p:spPr>
        <p:txBody>
          <a:bodyPr/>
          <a:lstStyle/>
          <a:p>
            <a:endParaRPr lang="tr-TR" dirty="0"/>
          </a:p>
        </p:txBody>
      </p:sp>
      <p:sp>
        <p:nvSpPr>
          <p:cNvPr id="17" name="Metin kutusu 16"/>
          <p:cNvSpPr txBox="1"/>
          <p:nvPr/>
        </p:nvSpPr>
        <p:spPr>
          <a:xfrm>
            <a:off x="697899" y="4763617"/>
            <a:ext cx="470000" cy="769441"/>
          </a:xfrm>
          <a:prstGeom prst="rect">
            <a:avLst/>
          </a:prstGeom>
          <a:noFill/>
        </p:spPr>
        <p:txBody>
          <a:bodyPr wrap="none" rtlCol="0">
            <a:spAutoFit/>
          </a:bodyPr>
          <a:lstStyle/>
          <a:p>
            <a:r>
              <a:rPr lang="tr-TR" sz="4400" b="1" dirty="0" smtClean="0">
                <a:solidFill>
                  <a:schemeClr val="bg1"/>
                </a:solidFill>
              </a:rPr>
              <a:t>5</a:t>
            </a:r>
            <a:endParaRPr lang="tr-TR" sz="4400" b="1" dirty="0">
              <a:solidFill>
                <a:schemeClr val="bg1"/>
              </a:solidFill>
            </a:endParaRPr>
          </a:p>
        </p:txBody>
      </p:sp>
    </p:spTree>
    <p:extLst>
      <p:ext uri="{BB962C8B-B14F-4D97-AF65-F5344CB8AC3E}">
        <p14:creationId xmlns:p14="http://schemas.microsoft.com/office/powerpoint/2010/main" val="3460668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7. Madde</a:t>
            </a:r>
          </a:p>
          <a:p>
            <a:pPr marR="231775" algn="ctr">
              <a:lnSpc>
                <a:spcPct val="100000"/>
              </a:lnSpc>
            </a:pPr>
            <a:r>
              <a:rPr lang="nb-NO" sz="2400" b="1" spc="-25" dirty="0">
                <a:solidFill>
                  <a:srgbClr val="54565B"/>
                </a:solidFill>
                <a:cs typeface="Myriad Pro"/>
              </a:rPr>
              <a:t>e-Sınav Uygulaması</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r="77026"/>
          <a:stretch/>
        </p:blipFill>
        <p:spPr>
          <a:xfrm>
            <a:off x="474158" y="4699052"/>
            <a:ext cx="1283447" cy="1080000"/>
          </a:xfrm>
          <a:prstGeom prst="rect">
            <a:avLst/>
          </a:prstGeom>
          <a:effectLst>
            <a:glow rad="228600">
              <a:schemeClr val="bg1">
                <a:lumMod val="75000"/>
                <a:alpha val="40000"/>
              </a:schemeClr>
            </a:glow>
          </a:effectLst>
        </p:spPr>
      </p:pic>
      <p:pic>
        <p:nvPicPr>
          <p:cNvPr id="20" name="Resim 19"/>
          <p:cNvPicPr>
            <a:picLocks noChangeAspect="1"/>
          </p:cNvPicPr>
          <p:nvPr/>
        </p:nvPicPr>
        <p:blipFill rotWithShape="1">
          <a:blip r:embed="rId4" cstate="print">
            <a:extLst>
              <a:ext uri="{28A0092B-C50C-407E-A947-70E740481C1C}">
                <a14:useLocalDpi xmlns:a14="http://schemas.microsoft.com/office/drawing/2010/main" val="0"/>
              </a:ext>
            </a:extLst>
          </a:blip>
          <a:srcRect l="23321"/>
          <a:stretch/>
        </p:blipFill>
        <p:spPr>
          <a:xfrm>
            <a:off x="1757605" y="4721601"/>
            <a:ext cx="9505341" cy="1123716"/>
          </a:xfrm>
          <a:prstGeom prst="rect">
            <a:avLst/>
          </a:prstGeom>
          <a:effectLst>
            <a:glow rad="228600">
              <a:schemeClr val="bg1">
                <a:lumMod val="75000"/>
                <a:alpha val="40000"/>
              </a:schemeClr>
            </a:glow>
          </a:effectLst>
        </p:spPr>
      </p:pic>
      <p:sp>
        <p:nvSpPr>
          <p:cNvPr id="21" name="TextBox 5"/>
          <p:cNvSpPr txBox="1"/>
          <p:nvPr/>
        </p:nvSpPr>
        <p:spPr>
          <a:xfrm>
            <a:off x="1981346" y="4860576"/>
            <a:ext cx="9124950" cy="738664"/>
          </a:xfrm>
          <a:prstGeom prst="rect">
            <a:avLst/>
          </a:prstGeom>
        </p:spPr>
        <p:txBody>
          <a:bodyPr wrap="square" lIns="0" tIns="0" rIns="0" bIns="0" rtlCol="0" anchor="t">
            <a:spAutoFit/>
          </a:bodyPr>
          <a:lstStyle/>
          <a:p>
            <a:pPr algn="just">
              <a:spcBef>
                <a:spcPct val="0"/>
              </a:spcBef>
            </a:pPr>
            <a:r>
              <a:rPr lang="tr-TR" sz="1600" spc="26" dirty="0" smtClean="0">
                <a:solidFill>
                  <a:srgbClr val="000000"/>
                </a:solidFill>
              </a:rPr>
              <a:t>Adaylar</a:t>
            </a:r>
            <a:r>
              <a:rPr lang="en-US" sz="1600" spc="26" dirty="0" smtClean="0">
                <a:solidFill>
                  <a:srgbClr val="000000"/>
                </a:solidFill>
              </a:rPr>
              <a:t>; </a:t>
            </a:r>
            <a:r>
              <a:rPr lang="en-US" sz="1600" spc="26" dirty="0" err="1">
                <a:solidFill>
                  <a:srgbClr val="000000"/>
                </a:solidFill>
              </a:rPr>
              <a:t>sınava</a:t>
            </a:r>
            <a:r>
              <a:rPr lang="en-US" sz="1600" spc="26" dirty="0">
                <a:solidFill>
                  <a:srgbClr val="000000"/>
                </a:solidFill>
              </a:rPr>
              <a:t> </a:t>
            </a:r>
            <a:r>
              <a:rPr lang="en-US" sz="1600" spc="26" dirty="0" err="1">
                <a:solidFill>
                  <a:srgbClr val="000000"/>
                </a:solidFill>
              </a:rPr>
              <a:t>gelirken</a:t>
            </a:r>
            <a:r>
              <a:rPr lang="en-US" sz="1600" spc="26" dirty="0">
                <a:solidFill>
                  <a:srgbClr val="000000"/>
                </a:solidFill>
              </a:rPr>
              <a:t> </a:t>
            </a:r>
            <a:r>
              <a:rPr lang="en-US" sz="1600" spc="26" dirty="0" err="1">
                <a:solidFill>
                  <a:srgbClr val="000000"/>
                </a:solidFill>
              </a:rPr>
              <a:t>fotoğraflı</a:t>
            </a:r>
            <a:r>
              <a:rPr lang="tr-TR"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giriş</a:t>
            </a:r>
            <a:r>
              <a:rPr lang="en-US" sz="1600" spc="26" dirty="0">
                <a:solidFill>
                  <a:srgbClr val="000000"/>
                </a:solidFill>
              </a:rPr>
              <a:t> </a:t>
            </a:r>
            <a:r>
              <a:rPr lang="en-US" sz="1600" spc="26" dirty="0" err="1">
                <a:solidFill>
                  <a:srgbClr val="000000"/>
                </a:solidFill>
              </a:rPr>
              <a:t>belgesi</a:t>
            </a:r>
            <a:r>
              <a:rPr lang="en-US" sz="1600" spc="26" dirty="0">
                <a:solidFill>
                  <a:srgbClr val="000000"/>
                </a:solidFill>
              </a:rPr>
              <a:t> </a:t>
            </a:r>
            <a:r>
              <a:rPr lang="en-US" sz="1600" spc="26" dirty="0" err="1">
                <a:solidFill>
                  <a:srgbClr val="000000"/>
                </a:solidFill>
              </a:rPr>
              <a:t>ile</a:t>
            </a:r>
            <a:r>
              <a:rPr lang="en-US" sz="1600" spc="26" dirty="0">
                <a:solidFill>
                  <a:srgbClr val="000000"/>
                </a:solidFill>
              </a:rPr>
              <a:t> </a:t>
            </a:r>
            <a:r>
              <a:rPr lang="en-US" sz="1600" spc="26" dirty="0" err="1">
                <a:solidFill>
                  <a:srgbClr val="000000"/>
                </a:solidFill>
              </a:rPr>
              <a:t>birlikte</a:t>
            </a:r>
            <a:r>
              <a:rPr lang="en-US" sz="1600" spc="26" dirty="0">
                <a:solidFill>
                  <a:srgbClr val="000000"/>
                </a:solidFill>
              </a:rPr>
              <a:t> </a:t>
            </a:r>
            <a:r>
              <a:rPr lang="en-US" sz="1600" spc="26" dirty="0" err="1">
                <a:solidFill>
                  <a:srgbClr val="000000"/>
                </a:solidFill>
              </a:rPr>
              <a:t>geçerli</a:t>
            </a:r>
            <a:r>
              <a:rPr lang="en-US" sz="1600" spc="26" dirty="0">
                <a:solidFill>
                  <a:srgbClr val="000000"/>
                </a:solidFill>
              </a:rPr>
              <a:t> </a:t>
            </a:r>
            <a:r>
              <a:rPr lang="en-US" sz="1600" spc="26" dirty="0" err="1">
                <a:solidFill>
                  <a:srgbClr val="000000"/>
                </a:solidFill>
              </a:rPr>
              <a:t>kimlik</a:t>
            </a:r>
            <a:r>
              <a:rPr lang="en-US" sz="1600" spc="26" dirty="0">
                <a:solidFill>
                  <a:srgbClr val="000000"/>
                </a:solidFill>
              </a:rPr>
              <a:t> </a:t>
            </a:r>
            <a:r>
              <a:rPr lang="en-US" sz="1600" spc="26" dirty="0" err="1">
                <a:solidFill>
                  <a:srgbClr val="000000"/>
                </a:solidFill>
              </a:rPr>
              <a:t>belgesini</a:t>
            </a:r>
            <a:r>
              <a:rPr lang="en-US" sz="1600" spc="26" dirty="0">
                <a:solidFill>
                  <a:srgbClr val="000000"/>
                </a:solidFill>
              </a:rPr>
              <a:t> </a:t>
            </a:r>
            <a:r>
              <a:rPr lang="en-US" sz="1600" spc="26" dirty="0" err="1">
                <a:solidFill>
                  <a:srgbClr val="000000"/>
                </a:solidFill>
              </a:rPr>
              <a:t>yanında</a:t>
            </a:r>
            <a:r>
              <a:rPr lang="en-US" sz="1600" spc="26" dirty="0">
                <a:solidFill>
                  <a:srgbClr val="000000"/>
                </a:solidFill>
              </a:rPr>
              <a:t> </a:t>
            </a:r>
            <a:r>
              <a:rPr lang="en-US" sz="1600" spc="26" dirty="0" err="1">
                <a:solidFill>
                  <a:srgbClr val="000000"/>
                </a:solidFill>
              </a:rPr>
              <a:t>bulunduracak</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bu</a:t>
            </a:r>
            <a:r>
              <a:rPr lang="en-US" sz="1600" spc="26" dirty="0">
                <a:solidFill>
                  <a:srgbClr val="000000"/>
                </a:solidFill>
              </a:rPr>
              <a:t> </a:t>
            </a:r>
            <a:r>
              <a:rPr lang="en-US" sz="1600" spc="26" dirty="0" err="1">
                <a:solidFill>
                  <a:srgbClr val="000000"/>
                </a:solidFill>
              </a:rPr>
              <a:t>belgeleri</a:t>
            </a:r>
            <a:r>
              <a:rPr lang="en-US" sz="1600" spc="26" dirty="0">
                <a:solidFill>
                  <a:srgbClr val="000000"/>
                </a:solidFill>
              </a:rPr>
              <a:t> </a:t>
            </a:r>
            <a:r>
              <a:rPr lang="en-US" sz="1600" spc="26" dirty="0" err="1">
                <a:solidFill>
                  <a:srgbClr val="000000"/>
                </a:solidFill>
              </a:rPr>
              <a:t>ibraz</a:t>
            </a:r>
            <a:r>
              <a:rPr lang="en-US" sz="1600" spc="26" dirty="0">
                <a:solidFill>
                  <a:srgbClr val="000000"/>
                </a:solidFill>
              </a:rPr>
              <a:t> </a:t>
            </a:r>
            <a:r>
              <a:rPr lang="en-US" sz="1600" spc="26" dirty="0" err="1">
                <a:solidFill>
                  <a:srgbClr val="000000"/>
                </a:solidFill>
              </a:rPr>
              <a:t>ederek</a:t>
            </a:r>
            <a:r>
              <a:rPr lang="en-US" sz="1600" spc="26" dirty="0">
                <a:solidFill>
                  <a:srgbClr val="000000"/>
                </a:solidFill>
              </a:rPr>
              <a:t> </a:t>
            </a:r>
            <a:r>
              <a:rPr lang="en-US" sz="1600" spc="26" dirty="0" err="1">
                <a:solidFill>
                  <a:srgbClr val="000000"/>
                </a:solidFill>
              </a:rPr>
              <a:t>sınava</a:t>
            </a:r>
            <a:r>
              <a:rPr lang="en-US" sz="1600" spc="26" dirty="0">
                <a:solidFill>
                  <a:srgbClr val="000000"/>
                </a:solidFill>
              </a:rPr>
              <a:t> </a:t>
            </a:r>
            <a:r>
              <a:rPr lang="en-US" sz="1600" spc="26" dirty="0" err="1">
                <a:solidFill>
                  <a:srgbClr val="000000"/>
                </a:solidFill>
              </a:rPr>
              <a:t>katılabilecektir</a:t>
            </a:r>
            <a:r>
              <a:rPr lang="en-US" sz="1600" spc="26" dirty="0">
                <a:solidFill>
                  <a:srgbClr val="000000"/>
                </a:solidFill>
              </a:rPr>
              <a:t>. </a:t>
            </a:r>
            <a:r>
              <a:rPr lang="tr-TR" sz="1600" spc="26" dirty="0" smtClean="0">
                <a:solidFill>
                  <a:srgbClr val="000000"/>
                </a:solidFill>
              </a:rPr>
              <a:t>Adaylar</a:t>
            </a:r>
            <a:r>
              <a:rPr lang="en-US" sz="1600" spc="26" dirty="0" smtClean="0">
                <a:solidFill>
                  <a:srgbClr val="000000"/>
                </a:solidFill>
              </a:rPr>
              <a:t> </a:t>
            </a:r>
            <a:r>
              <a:rPr lang="en-US" sz="1600" spc="26" dirty="0">
                <a:solidFill>
                  <a:srgbClr val="000000"/>
                </a:solidFill>
              </a:rPr>
              <a:t>e-</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giriş</a:t>
            </a:r>
            <a:r>
              <a:rPr lang="en-US" sz="1600" spc="26" dirty="0">
                <a:solidFill>
                  <a:srgbClr val="000000"/>
                </a:solidFill>
              </a:rPr>
              <a:t> </a:t>
            </a:r>
            <a:r>
              <a:rPr lang="en-US" sz="1600" spc="26" dirty="0" err="1">
                <a:solidFill>
                  <a:srgbClr val="000000"/>
                </a:solidFill>
              </a:rPr>
              <a:t>belgesini</a:t>
            </a:r>
            <a:r>
              <a:rPr lang="en-US" sz="1600" spc="26" dirty="0">
                <a:solidFill>
                  <a:srgbClr val="000000"/>
                </a:solidFill>
              </a:rPr>
              <a:t> salon </a:t>
            </a:r>
            <a:r>
              <a:rPr lang="en-US" sz="1600" spc="26" dirty="0" err="1">
                <a:solidFill>
                  <a:srgbClr val="000000"/>
                </a:solidFill>
              </a:rPr>
              <a:t>görevlilerine</a:t>
            </a:r>
            <a:r>
              <a:rPr lang="en-US" sz="1600" spc="26" dirty="0">
                <a:solidFill>
                  <a:srgbClr val="000000"/>
                </a:solidFill>
              </a:rPr>
              <a:t> </a:t>
            </a:r>
            <a:r>
              <a:rPr lang="en-US" sz="1600" spc="26" dirty="0" err="1">
                <a:solidFill>
                  <a:srgbClr val="000000"/>
                </a:solidFill>
              </a:rPr>
              <a:t>teslim</a:t>
            </a:r>
            <a:r>
              <a:rPr lang="en-US" sz="1600" spc="26" dirty="0">
                <a:solidFill>
                  <a:srgbClr val="000000"/>
                </a:solidFill>
              </a:rPr>
              <a:t> </a:t>
            </a:r>
            <a:r>
              <a:rPr lang="en-US" sz="1600" spc="26" dirty="0" err="1">
                <a:solidFill>
                  <a:srgbClr val="000000"/>
                </a:solidFill>
              </a:rPr>
              <a:t>etmek</a:t>
            </a:r>
            <a:r>
              <a:rPr lang="en-US" sz="1600" spc="26" dirty="0">
                <a:solidFill>
                  <a:srgbClr val="000000"/>
                </a:solidFill>
              </a:rPr>
              <a:t> </a:t>
            </a:r>
            <a:r>
              <a:rPr lang="en-US" sz="1600" spc="26" dirty="0" err="1">
                <a:solidFill>
                  <a:srgbClr val="000000"/>
                </a:solidFill>
              </a:rPr>
              <a:t>zorundadırlar</a:t>
            </a:r>
            <a:r>
              <a:rPr lang="en-US" sz="1600" spc="26" dirty="0">
                <a:solidFill>
                  <a:srgbClr val="000000"/>
                </a:solidFill>
              </a:rPr>
              <a:t>.</a:t>
            </a:r>
          </a:p>
        </p:txBody>
      </p:sp>
      <p:sp>
        <p:nvSpPr>
          <p:cNvPr id="22" name="Freeform 4"/>
          <p:cNvSpPr/>
          <p:nvPr/>
        </p:nvSpPr>
        <p:spPr>
          <a:xfrm>
            <a:off x="2769578" y="1825957"/>
            <a:ext cx="6650815" cy="2350389"/>
          </a:xfrm>
          <a:custGeom>
            <a:avLst/>
            <a:gdLst/>
            <a:ahLst/>
            <a:cxnLst/>
            <a:rect l="l" t="t" r="r" b="b"/>
            <a:pathLst>
              <a:path w="11641103" h="4607369">
                <a:moveTo>
                  <a:pt x="0" y="0"/>
                </a:moveTo>
                <a:lnTo>
                  <a:pt x="11641103" y="0"/>
                </a:lnTo>
                <a:lnTo>
                  <a:pt x="11641103" y="4607368"/>
                </a:lnTo>
                <a:lnTo>
                  <a:pt x="0" y="4607368"/>
                </a:lnTo>
                <a:lnTo>
                  <a:pt x="0" y="0"/>
                </a:lnTo>
                <a:close/>
              </a:path>
            </a:pathLst>
          </a:custGeom>
          <a:blipFill>
            <a:blip r:embed="rId5"/>
            <a:stretch>
              <a:fillRect/>
            </a:stretch>
          </a:blipFill>
        </p:spPr>
      </p:sp>
      <p:sp>
        <p:nvSpPr>
          <p:cNvPr id="23" name="Metin kutusu 22"/>
          <p:cNvSpPr txBox="1"/>
          <p:nvPr/>
        </p:nvSpPr>
        <p:spPr>
          <a:xfrm>
            <a:off x="697899" y="4763617"/>
            <a:ext cx="470000" cy="769441"/>
          </a:xfrm>
          <a:prstGeom prst="rect">
            <a:avLst/>
          </a:prstGeom>
          <a:noFill/>
        </p:spPr>
        <p:txBody>
          <a:bodyPr wrap="none" rtlCol="0">
            <a:spAutoFit/>
          </a:bodyPr>
          <a:lstStyle/>
          <a:p>
            <a:r>
              <a:rPr lang="tr-TR" sz="4400" b="1" dirty="0">
                <a:solidFill>
                  <a:schemeClr val="bg1"/>
                </a:solidFill>
              </a:rPr>
              <a:t>6</a:t>
            </a:r>
          </a:p>
        </p:txBody>
      </p:sp>
    </p:spTree>
    <p:extLst>
      <p:ext uri="{BB962C8B-B14F-4D97-AF65-F5344CB8AC3E}">
        <p14:creationId xmlns:p14="http://schemas.microsoft.com/office/powerpoint/2010/main" val="1044402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32"/>
          <p:cNvSpPr txBox="1">
            <a:spLocks/>
          </p:cNvSpPr>
          <p:nvPr/>
        </p:nvSpPr>
        <p:spPr>
          <a:xfrm>
            <a:off x="1821438" y="406351"/>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dirty="0">
                <a:solidFill>
                  <a:srgbClr val="595959"/>
                </a:solidFill>
                <a:latin typeface="Times New Roman" panose="02020603050405020304" pitchFamily="18" charset="0"/>
                <a:cs typeface="Times New Roman" panose="02020603050405020304" pitchFamily="18" charset="0"/>
              </a:rPr>
              <a:t>e-Sınav Merkezleri Haritası</a:t>
            </a:r>
          </a:p>
        </p:txBody>
      </p:sp>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560" y="1113124"/>
            <a:ext cx="7292196" cy="414196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Dikdörtgen 7"/>
          <p:cNvSpPr/>
          <p:nvPr/>
        </p:nvSpPr>
        <p:spPr>
          <a:xfrm>
            <a:off x="373524" y="5386767"/>
            <a:ext cx="11678268" cy="954107"/>
          </a:xfrm>
          <a:prstGeom prst="rect">
            <a:avLst/>
          </a:prstGeom>
        </p:spPr>
        <p:txBody>
          <a:bodyPr wrap="square">
            <a:spAutoFit/>
          </a:bodyPr>
          <a:lstStyle/>
          <a:p>
            <a:pPr algn="just">
              <a:spcBef>
                <a:spcPct val="0"/>
              </a:spcBef>
            </a:pPr>
            <a:r>
              <a:rPr lang="en-US" spc="27" dirty="0" err="1"/>
              <a:t>Elektronik</a:t>
            </a:r>
            <a:r>
              <a:rPr lang="en-US" spc="27" dirty="0"/>
              <a:t> </a:t>
            </a:r>
            <a:r>
              <a:rPr lang="en-US" spc="27" dirty="0" err="1"/>
              <a:t>Sınav</a:t>
            </a:r>
            <a:r>
              <a:rPr lang="en-US" spc="27" dirty="0"/>
              <a:t> </a:t>
            </a:r>
            <a:r>
              <a:rPr lang="en-US" spc="27" dirty="0" err="1"/>
              <a:t>Merkezleri</a:t>
            </a:r>
            <a:r>
              <a:rPr lang="en-US" spc="27" dirty="0"/>
              <a:t> </a:t>
            </a:r>
            <a:r>
              <a:rPr lang="en-US" spc="27" dirty="0" err="1"/>
              <a:t>Projesi</a:t>
            </a:r>
            <a:r>
              <a:rPr lang="en-US" spc="27" dirty="0"/>
              <a:t> </a:t>
            </a:r>
            <a:r>
              <a:rPr lang="en-US" spc="27" dirty="0" err="1"/>
              <a:t>kapsamında</a:t>
            </a:r>
            <a:r>
              <a:rPr lang="en-US" spc="27" dirty="0"/>
              <a:t> e-</a:t>
            </a:r>
            <a:r>
              <a:rPr lang="en-US" spc="27" dirty="0" err="1"/>
              <a:t>Sınav</a:t>
            </a:r>
            <a:r>
              <a:rPr lang="en-US" spc="27" dirty="0"/>
              <a:t> </a:t>
            </a:r>
            <a:r>
              <a:rPr lang="en-US" spc="27" dirty="0" err="1"/>
              <a:t>merkezleri</a:t>
            </a:r>
            <a:r>
              <a:rPr lang="en-US" spc="27" dirty="0"/>
              <a:t> </a:t>
            </a:r>
            <a:r>
              <a:rPr lang="en-US" spc="27" dirty="0" err="1"/>
              <a:t>yaygınlaştırma</a:t>
            </a:r>
            <a:r>
              <a:rPr lang="en-US" spc="27" dirty="0"/>
              <a:t> </a:t>
            </a:r>
            <a:r>
              <a:rPr lang="en-US" spc="27" dirty="0" err="1"/>
              <a:t>çalışmaları</a:t>
            </a:r>
            <a:r>
              <a:rPr lang="en-US" spc="27" dirty="0"/>
              <a:t> </a:t>
            </a:r>
            <a:r>
              <a:rPr lang="en-US" spc="27" dirty="0" err="1"/>
              <a:t>devam</a:t>
            </a:r>
            <a:r>
              <a:rPr lang="en-US" spc="27" dirty="0"/>
              <a:t> </a:t>
            </a:r>
            <a:r>
              <a:rPr lang="en-US" spc="27" dirty="0" err="1"/>
              <a:t>etmekte</a:t>
            </a:r>
            <a:r>
              <a:rPr lang="en-US" spc="27" dirty="0"/>
              <a:t> </a:t>
            </a:r>
            <a:r>
              <a:rPr lang="en-US" spc="27" dirty="0" err="1"/>
              <a:t>olup</a:t>
            </a:r>
            <a:r>
              <a:rPr lang="en-US" spc="27" dirty="0"/>
              <a:t> </a:t>
            </a:r>
            <a:r>
              <a:rPr lang="en-US" spc="27" dirty="0" err="1" smtClean="0"/>
              <a:t>halihazırda</a:t>
            </a:r>
            <a:r>
              <a:rPr lang="en-US" spc="27" dirty="0" smtClean="0"/>
              <a:t> </a:t>
            </a:r>
            <a:r>
              <a:rPr lang="en-US" sz="2000" b="1" spc="27" dirty="0" smtClean="0"/>
              <a:t>81</a:t>
            </a:r>
            <a:r>
              <a:rPr lang="en-US" spc="27" dirty="0" smtClean="0"/>
              <a:t> </a:t>
            </a:r>
            <a:r>
              <a:rPr lang="en-US" spc="27" dirty="0" err="1" smtClean="0"/>
              <a:t>ilde</a:t>
            </a:r>
            <a:r>
              <a:rPr lang="tr-TR" spc="27" dirty="0" smtClean="0"/>
              <a:t> </a:t>
            </a:r>
            <a:r>
              <a:rPr lang="tr-TR" b="1" spc="27" dirty="0" smtClean="0"/>
              <a:t>559</a:t>
            </a:r>
            <a:r>
              <a:rPr lang="tr-TR" spc="27" dirty="0" smtClean="0"/>
              <a:t> e-Sınav merkezinde</a:t>
            </a:r>
            <a:r>
              <a:rPr lang="en-US" spc="27" dirty="0" smtClean="0"/>
              <a:t> </a:t>
            </a:r>
            <a:r>
              <a:rPr lang="en-US" b="1" spc="27" dirty="0" smtClean="0"/>
              <a:t>6</a:t>
            </a:r>
            <a:r>
              <a:rPr lang="tr-TR" b="1" spc="27" dirty="0" smtClean="0"/>
              <a:t>56</a:t>
            </a:r>
            <a:r>
              <a:rPr lang="en-US" b="1" spc="27" dirty="0" smtClean="0"/>
              <a:t> </a:t>
            </a:r>
            <a:r>
              <a:rPr lang="en-US" spc="27" dirty="0"/>
              <a:t>e-</a:t>
            </a:r>
            <a:r>
              <a:rPr lang="en-US" spc="27" dirty="0" err="1"/>
              <a:t>Sınav</a:t>
            </a:r>
            <a:r>
              <a:rPr lang="en-US" spc="27" dirty="0"/>
              <a:t> </a:t>
            </a:r>
            <a:r>
              <a:rPr lang="en-US" spc="27" dirty="0" err="1"/>
              <a:t>salonu</a:t>
            </a:r>
            <a:r>
              <a:rPr lang="en-US" spc="27" dirty="0"/>
              <a:t> </a:t>
            </a:r>
            <a:r>
              <a:rPr lang="en-US" spc="27" dirty="0" err="1"/>
              <a:t>faaliyette</a:t>
            </a:r>
            <a:r>
              <a:rPr lang="en-US" spc="27" dirty="0"/>
              <a:t> </a:t>
            </a:r>
            <a:r>
              <a:rPr lang="en-US" spc="27" dirty="0" err="1"/>
              <a:t>bulunmaktadır</a:t>
            </a:r>
            <a:r>
              <a:rPr lang="en-US" spc="27" dirty="0"/>
              <a:t>. </a:t>
            </a:r>
            <a:r>
              <a:rPr lang="en-US" spc="27" dirty="0" err="1"/>
              <a:t>Toplam</a:t>
            </a:r>
            <a:r>
              <a:rPr lang="en-US" spc="27" dirty="0"/>
              <a:t> </a:t>
            </a:r>
            <a:r>
              <a:rPr lang="tr-TR" spc="27" dirty="0" smtClean="0"/>
              <a:t>aday </a:t>
            </a:r>
            <a:r>
              <a:rPr lang="en-US" spc="27" dirty="0" err="1" smtClean="0"/>
              <a:t>kapasite</a:t>
            </a:r>
            <a:r>
              <a:rPr lang="tr-TR" spc="27" dirty="0" smtClean="0"/>
              <a:t>si</a:t>
            </a:r>
            <a:r>
              <a:rPr lang="en-US" spc="27" dirty="0" smtClean="0"/>
              <a:t> </a:t>
            </a:r>
            <a:r>
              <a:rPr lang="en-US" b="1" spc="27" dirty="0" smtClean="0"/>
              <a:t>1</a:t>
            </a:r>
            <a:r>
              <a:rPr lang="tr-TR" b="1" spc="27" dirty="0" smtClean="0"/>
              <a:t>3</a:t>
            </a:r>
            <a:r>
              <a:rPr lang="en-US" b="1" spc="27" dirty="0" smtClean="0"/>
              <a:t>.</a:t>
            </a:r>
            <a:r>
              <a:rPr lang="tr-TR" b="1" spc="27" dirty="0" smtClean="0"/>
              <a:t>120</a:t>
            </a:r>
            <a:r>
              <a:rPr lang="en-US" spc="27" dirty="0" smtClean="0"/>
              <a:t>'dir</a:t>
            </a:r>
            <a:r>
              <a:rPr lang="en-US" spc="27" dirty="0"/>
              <a:t>.</a:t>
            </a:r>
          </a:p>
        </p:txBody>
      </p:sp>
    </p:spTree>
    <p:extLst>
      <p:ext uri="{BB962C8B-B14F-4D97-AF65-F5344CB8AC3E}">
        <p14:creationId xmlns:p14="http://schemas.microsoft.com/office/powerpoint/2010/main" val="37877025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7. Madde</a:t>
            </a:r>
          </a:p>
          <a:p>
            <a:pPr marR="231775" algn="ctr">
              <a:lnSpc>
                <a:spcPct val="100000"/>
              </a:lnSpc>
            </a:pPr>
            <a:r>
              <a:rPr lang="nb-NO" sz="2400" b="1" spc="-25" dirty="0">
                <a:solidFill>
                  <a:srgbClr val="54565B"/>
                </a:solidFill>
                <a:cs typeface="Myriad Pro"/>
              </a:rPr>
              <a:t>e-Sınav Uygulaması</a:t>
            </a:r>
          </a:p>
        </p:txBody>
      </p:sp>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26" y="2730324"/>
            <a:ext cx="5586373" cy="1080000"/>
          </a:xfrm>
          <a:prstGeom prst="rect">
            <a:avLst/>
          </a:prstGeom>
          <a:effectLst>
            <a:glow rad="228600">
              <a:schemeClr val="bg1">
                <a:lumMod val="75000"/>
                <a:alpha val="40000"/>
              </a:schemeClr>
            </a:glow>
          </a:effectLst>
        </p:spPr>
      </p:pic>
      <p:sp>
        <p:nvSpPr>
          <p:cNvPr id="15" name="Metin kutusu 14"/>
          <p:cNvSpPr txBox="1"/>
          <p:nvPr/>
        </p:nvSpPr>
        <p:spPr>
          <a:xfrm>
            <a:off x="573828" y="2796761"/>
            <a:ext cx="470000" cy="769441"/>
          </a:xfrm>
          <a:prstGeom prst="rect">
            <a:avLst/>
          </a:prstGeom>
          <a:noFill/>
        </p:spPr>
        <p:txBody>
          <a:bodyPr wrap="none" rtlCol="0">
            <a:spAutoFit/>
          </a:bodyPr>
          <a:lstStyle/>
          <a:p>
            <a:r>
              <a:rPr lang="tr-TR" sz="4400" b="1" dirty="0" smtClean="0">
                <a:solidFill>
                  <a:schemeClr val="bg1"/>
                </a:solidFill>
              </a:rPr>
              <a:t>1</a:t>
            </a:r>
            <a:endParaRPr lang="tr-TR" sz="4400" b="1" dirty="0">
              <a:solidFill>
                <a:schemeClr val="bg1"/>
              </a:solidFill>
            </a:endParaRPr>
          </a:p>
        </p:txBody>
      </p:sp>
      <p:sp>
        <p:nvSpPr>
          <p:cNvPr id="16" name="TextBox 5"/>
          <p:cNvSpPr txBox="1"/>
          <p:nvPr/>
        </p:nvSpPr>
        <p:spPr>
          <a:xfrm>
            <a:off x="1818431" y="2858315"/>
            <a:ext cx="3906094" cy="646331"/>
          </a:xfrm>
          <a:prstGeom prst="rect">
            <a:avLst/>
          </a:prstGeom>
        </p:spPr>
        <p:txBody>
          <a:bodyPr wrap="square" lIns="0" tIns="0" rIns="0" bIns="0" rtlCol="0" anchor="t">
            <a:spAutoFit/>
          </a:bodyPr>
          <a:lstStyle/>
          <a:p>
            <a:pPr algn="just">
              <a:spcBef>
                <a:spcPct val="0"/>
              </a:spcBef>
            </a:pPr>
            <a:r>
              <a:rPr lang="en-US" sz="1400" spc="26" dirty="0" err="1">
                <a:solidFill>
                  <a:srgbClr val="000000"/>
                </a:solidFill>
              </a:rPr>
              <a:t>Türk</a:t>
            </a:r>
            <a:r>
              <a:rPr lang="en-US" sz="1400" spc="26" dirty="0">
                <a:solidFill>
                  <a:srgbClr val="000000"/>
                </a:solidFill>
              </a:rPr>
              <a:t> </a:t>
            </a:r>
            <a:r>
              <a:rPr lang="en-US" sz="1400" spc="26" dirty="0" err="1">
                <a:solidFill>
                  <a:srgbClr val="000000"/>
                </a:solidFill>
              </a:rPr>
              <a:t>vatandaşları</a:t>
            </a:r>
            <a:r>
              <a:rPr lang="en-US" sz="1400" spc="26" dirty="0">
                <a:solidFill>
                  <a:srgbClr val="000000"/>
                </a:solidFill>
              </a:rPr>
              <a:t> </a:t>
            </a:r>
            <a:r>
              <a:rPr lang="en-US" sz="1400" spc="26" dirty="0" err="1">
                <a:solidFill>
                  <a:srgbClr val="000000"/>
                </a:solidFill>
              </a:rPr>
              <a:t>için</a:t>
            </a:r>
            <a:r>
              <a:rPr lang="en-US" sz="1400" spc="26" dirty="0">
                <a:solidFill>
                  <a:srgbClr val="000000"/>
                </a:solidFill>
              </a:rPr>
              <a:t> T.C. </a:t>
            </a:r>
            <a:r>
              <a:rPr lang="en-US" sz="1400" spc="26" dirty="0" err="1">
                <a:solidFill>
                  <a:srgbClr val="000000"/>
                </a:solidFill>
              </a:rPr>
              <a:t>kimlik</a:t>
            </a:r>
            <a:r>
              <a:rPr lang="en-US" sz="1400" spc="26" dirty="0">
                <a:solidFill>
                  <a:srgbClr val="000000"/>
                </a:solidFill>
              </a:rPr>
              <a:t> </a:t>
            </a:r>
            <a:r>
              <a:rPr lang="en-US" sz="1400" spc="26" dirty="0" err="1">
                <a:solidFill>
                  <a:srgbClr val="000000"/>
                </a:solidFill>
              </a:rPr>
              <a:t>numaralı</a:t>
            </a:r>
            <a:r>
              <a:rPr lang="en-US" sz="1400" spc="26" dirty="0">
                <a:solidFill>
                  <a:srgbClr val="000000"/>
                </a:solidFill>
              </a:rPr>
              <a:t> </a:t>
            </a:r>
            <a:r>
              <a:rPr lang="en-US" sz="1400" spc="26" dirty="0" err="1">
                <a:solidFill>
                  <a:srgbClr val="000000"/>
                </a:solidFill>
              </a:rPr>
              <a:t>ve</a:t>
            </a:r>
            <a:r>
              <a:rPr lang="en-US" sz="1400" spc="26" dirty="0">
                <a:solidFill>
                  <a:srgbClr val="000000"/>
                </a:solidFill>
              </a:rPr>
              <a:t> </a:t>
            </a:r>
            <a:r>
              <a:rPr lang="en-US" sz="1400" spc="26" dirty="0" err="1">
                <a:solidFill>
                  <a:srgbClr val="000000"/>
                </a:solidFill>
              </a:rPr>
              <a:t>fotoğraflı</a:t>
            </a:r>
            <a:r>
              <a:rPr lang="en-US" sz="1400" spc="26" dirty="0">
                <a:solidFill>
                  <a:srgbClr val="000000"/>
                </a:solidFill>
              </a:rPr>
              <a:t> </a:t>
            </a:r>
            <a:r>
              <a:rPr lang="en-US" sz="1400" spc="26" dirty="0" err="1">
                <a:solidFill>
                  <a:srgbClr val="000000"/>
                </a:solidFill>
              </a:rPr>
              <a:t>nüfus</a:t>
            </a:r>
            <a:r>
              <a:rPr lang="en-US" sz="1400" spc="26" dirty="0">
                <a:solidFill>
                  <a:srgbClr val="000000"/>
                </a:solidFill>
              </a:rPr>
              <a:t> </a:t>
            </a:r>
            <a:r>
              <a:rPr lang="en-US" sz="1400" spc="26" dirty="0" err="1">
                <a:solidFill>
                  <a:srgbClr val="000000"/>
                </a:solidFill>
              </a:rPr>
              <a:t>cüzdanı</a:t>
            </a:r>
            <a:r>
              <a:rPr lang="en-US" sz="1400" spc="26" dirty="0">
                <a:solidFill>
                  <a:srgbClr val="000000"/>
                </a:solidFill>
              </a:rPr>
              <a:t>/</a:t>
            </a:r>
            <a:r>
              <a:rPr lang="en-US" sz="1400" spc="26" dirty="0" err="1">
                <a:solidFill>
                  <a:srgbClr val="000000"/>
                </a:solidFill>
              </a:rPr>
              <a:t>kimlik</a:t>
            </a:r>
            <a:r>
              <a:rPr lang="en-US" sz="1400" spc="26" dirty="0">
                <a:solidFill>
                  <a:srgbClr val="000000"/>
                </a:solidFill>
              </a:rPr>
              <a:t> </a:t>
            </a:r>
            <a:r>
              <a:rPr lang="en-US" sz="1400" spc="26" dirty="0" err="1">
                <a:solidFill>
                  <a:srgbClr val="000000"/>
                </a:solidFill>
              </a:rPr>
              <a:t>kartı</a:t>
            </a:r>
            <a:r>
              <a:rPr lang="en-US" sz="1400" spc="26" dirty="0">
                <a:solidFill>
                  <a:srgbClr val="000000"/>
                </a:solidFill>
              </a:rPr>
              <a:t> (</a:t>
            </a:r>
            <a:r>
              <a:rPr lang="en-US" sz="1400" spc="26" dirty="0" err="1">
                <a:solidFill>
                  <a:srgbClr val="000000"/>
                </a:solidFill>
              </a:rPr>
              <a:t>çipli</a:t>
            </a:r>
            <a:r>
              <a:rPr lang="en-US" sz="1400" spc="26" dirty="0">
                <a:solidFill>
                  <a:srgbClr val="000000"/>
                </a:solidFill>
              </a:rPr>
              <a:t> </a:t>
            </a:r>
            <a:r>
              <a:rPr lang="en-US" sz="1400" spc="26" dirty="0" err="1">
                <a:solidFill>
                  <a:srgbClr val="000000"/>
                </a:solidFill>
              </a:rPr>
              <a:t>kimlik</a:t>
            </a:r>
            <a:r>
              <a:rPr lang="en-US" sz="1400" spc="26" dirty="0">
                <a:solidFill>
                  <a:srgbClr val="000000"/>
                </a:solidFill>
              </a:rPr>
              <a:t> </a:t>
            </a:r>
            <a:r>
              <a:rPr lang="en-US" sz="1400" spc="26" dirty="0" err="1">
                <a:solidFill>
                  <a:srgbClr val="000000"/>
                </a:solidFill>
              </a:rPr>
              <a:t>kartı</a:t>
            </a:r>
            <a:r>
              <a:rPr lang="en-US" sz="1400" spc="26" dirty="0">
                <a:solidFill>
                  <a:srgbClr val="000000"/>
                </a:solidFill>
              </a:rPr>
              <a:t>) </a:t>
            </a:r>
            <a:r>
              <a:rPr lang="en-US" sz="1400" spc="26" dirty="0" err="1">
                <a:solidFill>
                  <a:srgbClr val="000000"/>
                </a:solidFill>
              </a:rPr>
              <a:t>veya</a:t>
            </a:r>
            <a:r>
              <a:rPr lang="en-US" sz="1400" spc="26" dirty="0">
                <a:solidFill>
                  <a:srgbClr val="000000"/>
                </a:solidFill>
              </a:rPr>
              <a:t> </a:t>
            </a:r>
            <a:r>
              <a:rPr lang="en-US" sz="1400" spc="26" dirty="0" err="1">
                <a:solidFill>
                  <a:srgbClr val="000000"/>
                </a:solidFill>
              </a:rPr>
              <a:t>geçerlilik</a:t>
            </a:r>
            <a:r>
              <a:rPr lang="en-US" sz="1400" spc="26" dirty="0">
                <a:solidFill>
                  <a:srgbClr val="000000"/>
                </a:solidFill>
              </a:rPr>
              <a:t> </a:t>
            </a:r>
            <a:r>
              <a:rPr lang="en-US" sz="1400" spc="26" dirty="0" err="1">
                <a:solidFill>
                  <a:srgbClr val="000000"/>
                </a:solidFill>
              </a:rPr>
              <a:t>süresi</a:t>
            </a:r>
            <a:r>
              <a:rPr lang="en-US" sz="1400" spc="26" dirty="0">
                <a:solidFill>
                  <a:srgbClr val="000000"/>
                </a:solidFill>
              </a:rPr>
              <a:t> </a:t>
            </a:r>
            <a:r>
              <a:rPr lang="en-US" sz="1400" spc="26" dirty="0" err="1">
                <a:solidFill>
                  <a:srgbClr val="000000"/>
                </a:solidFill>
              </a:rPr>
              <a:t>dolmamış</a:t>
            </a:r>
            <a:r>
              <a:rPr lang="en-US" sz="1400" spc="26" dirty="0">
                <a:solidFill>
                  <a:srgbClr val="000000"/>
                </a:solidFill>
              </a:rPr>
              <a:t> </a:t>
            </a:r>
            <a:r>
              <a:rPr lang="en-US" sz="1400" spc="26" dirty="0" err="1" smtClean="0">
                <a:solidFill>
                  <a:srgbClr val="000000"/>
                </a:solidFill>
              </a:rPr>
              <a:t>pasaport</a:t>
            </a:r>
            <a:r>
              <a:rPr lang="tr-TR" sz="1400" spc="26" dirty="0" smtClean="0">
                <a:solidFill>
                  <a:srgbClr val="000000"/>
                </a:solidFill>
              </a:rPr>
              <a:t>.</a:t>
            </a:r>
            <a:endParaRPr lang="en-US" sz="1400" spc="26" dirty="0">
              <a:solidFill>
                <a:srgbClr val="000000"/>
              </a:solidFill>
            </a:endParaRPr>
          </a:p>
        </p:txBody>
      </p:sp>
      <p:sp>
        <p:nvSpPr>
          <p:cNvPr id="17" name="Freeform 4"/>
          <p:cNvSpPr/>
          <p:nvPr/>
        </p:nvSpPr>
        <p:spPr>
          <a:xfrm>
            <a:off x="6265964" y="1837852"/>
            <a:ext cx="5628142" cy="2596080"/>
          </a:xfrm>
          <a:custGeom>
            <a:avLst/>
            <a:gdLst/>
            <a:ahLst/>
            <a:cxnLst/>
            <a:rect l="l" t="t" r="r" b="b"/>
            <a:pathLst>
              <a:path w="11461135" h="5286650">
                <a:moveTo>
                  <a:pt x="0" y="0"/>
                </a:moveTo>
                <a:lnTo>
                  <a:pt x="11461135" y="0"/>
                </a:lnTo>
                <a:lnTo>
                  <a:pt x="11461135" y="5286650"/>
                </a:lnTo>
                <a:lnTo>
                  <a:pt x="0" y="5286650"/>
                </a:lnTo>
                <a:lnTo>
                  <a:pt x="0" y="0"/>
                </a:lnTo>
                <a:close/>
              </a:path>
            </a:pathLst>
          </a:custGeom>
          <a:blipFill>
            <a:blip r:embed="rId4"/>
            <a:stretch>
              <a:fillRect/>
            </a:stretch>
          </a:blipFill>
        </p:spPr>
      </p:sp>
      <p:sp>
        <p:nvSpPr>
          <p:cNvPr id="18" name="TextBox 7"/>
          <p:cNvSpPr txBox="1"/>
          <p:nvPr/>
        </p:nvSpPr>
        <p:spPr>
          <a:xfrm>
            <a:off x="378926" y="1535286"/>
            <a:ext cx="5979347" cy="570028"/>
          </a:xfrm>
          <a:prstGeom prst="rect">
            <a:avLst/>
          </a:prstGeom>
        </p:spPr>
        <p:txBody>
          <a:bodyPr lIns="0" tIns="0" rIns="0" bIns="0" rtlCol="0" anchor="t">
            <a:spAutoFit/>
          </a:bodyPr>
          <a:lstStyle/>
          <a:p>
            <a:pPr>
              <a:lnSpc>
                <a:spcPts val="4799"/>
              </a:lnSpc>
              <a:spcBef>
                <a:spcPct val="0"/>
              </a:spcBef>
            </a:pPr>
            <a:r>
              <a:rPr lang="en-US" sz="3200" b="1" spc="-25" dirty="0" err="1">
                <a:solidFill>
                  <a:srgbClr val="54565B"/>
                </a:solidFill>
                <a:cs typeface="Myriad Pro"/>
              </a:rPr>
              <a:t>Geçerli</a:t>
            </a:r>
            <a:r>
              <a:rPr lang="en-US" sz="3199" b="1" spc="31" dirty="0">
                <a:solidFill>
                  <a:srgbClr val="000000"/>
                </a:solidFill>
              </a:rPr>
              <a:t> </a:t>
            </a:r>
            <a:r>
              <a:rPr lang="en-US" sz="3200" b="1" spc="-25" dirty="0" err="1">
                <a:solidFill>
                  <a:srgbClr val="54565B"/>
                </a:solidFill>
                <a:cs typeface="Myriad Pro"/>
              </a:rPr>
              <a:t>Kimlik</a:t>
            </a:r>
            <a:r>
              <a:rPr lang="en-US" sz="3199" b="1" spc="31" dirty="0">
                <a:solidFill>
                  <a:srgbClr val="000000"/>
                </a:solidFill>
              </a:rPr>
              <a:t> </a:t>
            </a:r>
            <a:r>
              <a:rPr lang="en-US" sz="3200" b="1" spc="-25" dirty="0" err="1">
                <a:solidFill>
                  <a:srgbClr val="54565B"/>
                </a:solidFill>
                <a:cs typeface="Myriad Pro"/>
              </a:rPr>
              <a:t>Belgeleri</a:t>
            </a:r>
            <a:endParaRPr lang="en-US" sz="3200" b="1" spc="-25" dirty="0">
              <a:solidFill>
                <a:srgbClr val="54565B"/>
              </a:solidFill>
              <a:cs typeface="Myriad Pro"/>
            </a:endParaRPr>
          </a:p>
        </p:txBody>
      </p:sp>
    </p:spTree>
    <p:extLst>
      <p:ext uri="{BB962C8B-B14F-4D97-AF65-F5344CB8AC3E}">
        <p14:creationId xmlns:p14="http://schemas.microsoft.com/office/powerpoint/2010/main" val="15093455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7. Madde</a:t>
            </a:r>
          </a:p>
          <a:p>
            <a:pPr marR="231775" algn="ctr">
              <a:lnSpc>
                <a:spcPct val="100000"/>
              </a:lnSpc>
            </a:pPr>
            <a:r>
              <a:rPr lang="nb-NO" sz="2400" b="1" spc="-25" dirty="0">
                <a:solidFill>
                  <a:srgbClr val="54565B"/>
                </a:solidFill>
                <a:cs typeface="Myriad Pro"/>
              </a:rPr>
              <a:t>e-Sınav Uygulaması</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r="77026"/>
          <a:stretch/>
        </p:blipFill>
        <p:spPr>
          <a:xfrm>
            <a:off x="399024" y="3092082"/>
            <a:ext cx="1054625" cy="887450"/>
          </a:xfrm>
          <a:prstGeom prst="rect">
            <a:avLst/>
          </a:prstGeom>
          <a:effectLst>
            <a:glow rad="101600">
              <a:schemeClr val="bg1">
                <a:lumMod val="75000"/>
                <a:alpha val="60000"/>
              </a:schemeClr>
            </a:glow>
          </a:effectLst>
        </p:spPr>
      </p:pic>
      <p:pic>
        <p:nvPicPr>
          <p:cNvPr id="20" name="Resim 19"/>
          <p:cNvPicPr>
            <a:picLocks noChangeAspect="1"/>
          </p:cNvPicPr>
          <p:nvPr/>
        </p:nvPicPr>
        <p:blipFill rotWithShape="1">
          <a:blip r:embed="rId4" cstate="print">
            <a:extLst>
              <a:ext uri="{28A0092B-C50C-407E-A947-70E740481C1C}">
                <a14:useLocalDpi xmlns:a14="http://schemas.microsoft.com/office/drawing/2010/main" val="0"/>
              </a:ext>
            </a:extLst>
          </a:blip>
          <a:srcRect l="23321"/>
          <a:stretch/>
        </p:blipFill>
        <p:spPr>
          <a:xfrm>
            <a:off x="1453649" y="2625849"/>
            <a:ext cx="4375439" cy="1990114"/>
          </a:xfrm>
          <a:prstGeom prst="rect">
            <a:avLst/>
          </a:prstGeom>
          <a:effectLst>
            <a:glow rad="101600">
              <a:schemeClr val="bg1">
                <a:lumMod val="75000"/>
                <a:alpha val="60000"/>
              </a:schemeClr>
            </a:glow>
          </a:effectLst>
        </p:spPr>
      </p:pic>
      <p:sp>
        <p:nvSpPr>
          <p:cNvPr id="21" name="TextBox 5"/>
          <p:cNvSpPr txBox="1"/>
          <p:nvPr/>
        </p:nvSpPr>
        <p:spPr>
          <a:xfrm>
            <a:off x="1453649" y="2971110"/>
            <a:ext cx="4053732" cy="1107996"/>
          </a:xfrm>
          <a:prstGeom prst="rect">
            <a:avLst/>
          </a:prstGeom>
          <a:effectLst>
            <a:glow rad="101600">
              <a:schemeClr val="bg1">
                <a:lumMod val="75000"/>
                <a:alpha val="60000"/>
              </a:schemeClr>
            </a:glow>
          </a:effectLst>
        </p:spPr>
        <p:txBody>
          <a:bodyPr wrap="square" lIns="0" tIns="0" rIns="0" bIns="0" rtlCol="0" anchor="t">
            <a:spAutoFit/>
          </a:bodyPr>
          <a:lstStyle/>
          <a:p>
            <a:pPr marL="280671" lvl="1" algn="just"/>
            <a:r>
              <a:rPr lang="en-US" spc="26" dirty="0" err="1">
                <a:solidFill>
                  <a:srgbClr val="000000"/>
                </a:solidFill>
              </a:rPr>
              <a:t>Nüfus</a:t>
            </a:r>
            <a:r>
              <a:rPr lang="en-US" spc="26" dirty="0">
                <a:solidFill>
                  <a:srgbClr val="000000"/>
                </a:solidFill>
              </a:rPr>
              <a:t> </a:t>
            </a:r>
            <a:r>
              <a:rPr lang="en-US" spc="26" dirty="0" err="1">
                <a:solidFill>
                  <a:srgbClr val="000000"/>
                </a:solidFill>
              </a:rPr>
              <a:t>müdürlüklerince</a:t>
            </a:r>
            <a:r>
              <a:rPr lang="en-US" spc="26" dirty="0">
                <a:solidFill>
                  <a:srgbClr val="000000"/>
                </a:solidFill>
              </a:rPr>
              <a:t> </a:t>
            </a:r>
            <a:r>
              <a:rPr lang="en-US" spc="26" dirty="0" err="1">
                <a:solidFill>
                  <a:srgbClr val="000000"/>
                </a:solidFill>
              </a:rPr>
              <a:t>verilen</a:t>
            </a:r>
            <a:r>
              <a:rPr lang="en-US" spc="26" dirty="0">
                <a:solidFill>
                  <a:srgbClr val="000000"/>
                </a:solidFill>
              </a:rPr>
              <a:t> </a:t>
            </a:r>
            <a:r>
              <a:rPr lang="en-US" spc="26" dirty="0" err="1">
                <a:solidFill>
                  <a:srgbClr val="000000"/>
                </a:solidFill>
              </a:rPr>
              <a:t>fotoğraflı</a:t>
            </a:r>
            <a:r>
              <a:rPr lang="en-US" spc="26" dirty="0">
                <a:solidFill>
                  <a:srgbClr val="000000"/>
                </a:solidFill>
              </a:rPr>
              <a:t>, </a:t>
            </a:r>
            <a:r>
              <a:rPr lang="en-US" spc="26" dirty="0" err="1">
                <a:solidFill>
                  <a:srgbClr val="000000"/>
                </a:solidFill>
              </a:rPr>
              <a:t>barkod-karekodlu</a:t>
            </a:r>
            <a:r>
              <a:rPr lang="en-US" spc="26" dirty="0">
                <a:solidFill>
                  <a:srgbClr val="000000"/>
                </a:solidFill>
              </a:rPr>
              <a:t> </a:t>
            </a:r>
            <a:r>
              <a:rPr lang="en-US" spc="26" dirty="0" err="1">
                <a:solidFill>
                  <a:srgbClr val="000000"/>
                </a:solidFill>
              </a:rPr>
              <a:t>geçici</a:t>
            </a:r>
            <a:r>
              <a:rPr lang="en-US" spc="26" dirty="0">
                <a:solidFill>
                  <a:srgbClr val="000000"/>
                </a:solidFill>
              </a:rPr>
              <a:t> </a:t>
            </a:r>
            <a:r>
              <a:rPr lang="en-US" spc="26" dirty="0" err="1">
                <a:solidFill>
                  <a:srgbClr val="000000"/>
                </a:solidFill>
              </a:rPr>
              <a:t>kimlik</a:t>
            </a:r>
            <a:r>
              <a:rPr lang="en-US" spc="26" dirty="0">
                <a:solidFill>
                  <a:srgbClr val="000000"/>
                </a:solidFill>
              </a:rPr>
              <a:t> </a:t>
            </a:r>
            <a:r>
              <a:rPr lang="en-US" spc="26" dirty="0" err="1">
                <a:solidFill>
                  <a:srgbClr val="000000"/>
                </a:solidFill>
              </a:rPr>
              <a:t>belgesi</a:t>
            </a:r>
            <a:r>
              <a:rPr lang="en-US" spc="26" dirty="0">
                <a:solidFill>
                  <a:srgbClr val="000000"/>
                </a:solidFill>
              </a:rPr>
              <a:t>/T.C. </a:t>
            </a:r>
            <a:r>
              <a:rPr lang="en-US" spc="26" dirty="0" err="1">
                <a:solidFill>
                  <a:srgbClr val="000000"/>
                </a:solidFill>
              </a:rPr>
              <a:t>kimlik</a:t>
            </a:r>
            <a:r>
              <a:rPr lang="en-US" spc="26" dirty="0">
                <a:solidFill>
                  <a:srgbClr val="000000"/>
                </a:solidFill>
              </a:rPr>
              <a:t> </a:t>
            </a:r>
            <a:r>
              <a:rPr lang="en-US" spc="26" dirty="0" err="1">
                <a:solidFill>
                  <a:srgbClr val="000000"/>
                </a:solidFill>
              </a:rPr>
              <a:t>kartı</a:t>
            </a:r>
            <a:r>
              <a:rPr lang="en-US" spc="26" dirty="0">
                <a:solidFill>
                  <a:srgbClr val="000000"/>
                </a:solidFill>
              </a:rPr>
              <a:t> </a:t>
            </a:r>
            <a:r>
              <a:rPr lang="en-US" spc="26" dirty="0" err="1">
                <a:solidFill>
                  <a:srgbClr val="000000"/>
                </a:solidFill>
              </a:rPr>
              <a:t>talep</a:t>
            </a:r>
            <a:r>
              <a:rPr lang="en-US" spc="26" dirty="0">
                <a:solidFill>
                  <a:srgbClr val="000000"/>
                </a:solidFill>
              </a:rPr>
              <a:t> </a:t>
            </a:r>
            <a:r>
              <a:rPr lang="en-US" spc="26" dirty="0" err="1" smtClean="0">
                <a:solidFill>
                  <a:srgbClr val="000000"/>
                </a:solidFill>
              </a:rPr>
              <a:t>belgesi</a:t>
            </a:r>
            <a:r>
              <a:rPr lang="tr-TR" spc="26" dirty="0" smtClean="0">
                <a:solidFill>
                  <a:srgbClr val="000000"/>
                </a:solidFill>
              </a:rPr>
              <a:t>.</a:t>
            </a:r>
            <a:endParaRPr lang="en-US" spc="26" dirty="0">
              <a:solidFill>
                <a:srgbClr val="000000"/>
              </a:solidFill>
            </a:endParaRPr>
          </a:p>
        </p:txBody>
      </p:sp>
      <p:sp>
        <p:nvSpPr>
          <p:cNvPr id="22" name="TextBox 7"/>
          <p:cNvSpPr txBox="1"/>
          <p:nvPr/>
        </p:nvSpPr>
        <p:spPr>
          <a:xfrm>
            <a:off x="399024" y="1502383"/>
            <a:ext cx="5979347" cy="569964"/>
          </a:xfrm>
          <a:prstGeom prst="rect">
            <a:avLst/>
          </a:prstGeom>
          <a:effectLst>
            <a:glow rad="101600">
              <a:schemeClr val="bg1">
                <a:lumMod val="75000"/>
                <a:alpha val="60000"/>
              </a:schemeClr>
            </a:glow>
          </a:effectLst>
        </p:spPr>
        <p:txBody>
          <a:bodyPr lIns="0" tIns="0" rIns="0" bIns="0" rtlCol="0" anchor="t">
            <a:spAutoFit/>
          </a:bodyPr>
          <a:lstStyle>
            <a:defPPr>
              <a:defRPr lang="tr-TR"/>
            </a:defPPr>
            <a:lvl1pPr>
              <a:lnSpc>
                <a:spcPts val="4799"/>
              </a:lnSpc>
              <a:spcBef>
                <a:spcPct val="0"/>
              </a:spcBef>
              <a:defRPr sz="3200" b="1" spc="-25">
                <a:solidFill>
                  <a:srgbClr val="54565B"/>
                </a:solidFill>
                <a:cs typeface="Myriad Pro"/>
              </a:defRPr>
            </a:lvl1pPr>
          </a:lstStyle>
          <a:p>
            <a:r>
              <a:rPr lang="en-US" dirty="0" err="1"/>
              <a:t>Geçerli</a:t>
            </a:r>
            <a:r>
              <a:rPr lang="en-US" dirty="0"/>
              <a:t> </a:t>
            </a:r>
            <a:r>
              <a:rPr lang="en-US" dirty="0" err="1"/>
              <a:t>Kimlik</a:t>
            </a:r>
            <a:r>
              <a:rPr lang="en-US" dirty="0"/>
              <a:t> </a:t>
            </a:r>
            <a:r>
              <a:rPr lang="en-US" dirty="0" err="1"/>
              <a:t>Belgeleri</a:t>
            </a:r>
            <a:endParaRPr lang="en-US" dirty="0"/>
          </a:p>
        </p:txBody>
      </p:sp>
      <p:sp>
        <p:nvSpPr>
          <p:cNvPr id="23" name="Metin kutusu 22"/>
          <p:cNvSpPr txBox="1"/>
          <p:nvPr/>
        </p:nvSpPr>
        <p:spPr>
          <a:xfrm>
            <a:off x="586729" y="3092082"/>
            <a:ext cx="470000" cy="769441"/>
          </a:xfrm>
          <a:prstGeom prst="rect">
            <a:avLst/>
          </a:prstGeom>
          <a:noFill/>
          <a:effectLst>
            <a:glow rad="101600">
              <a:schemeClr val="bg1">
                <a:lumMod val="75000"/>
                <a:alpha val="60000"/>
              </a:schemeClr>
            </a:glow>
          </a:effectLst>
        </p:spPr>
        <p:txBody>
          <a:bodyPr wrap="none" rtlCol="0">
            <a:spAutoFit/>
          </a:bodyPr>
          <a:lstStyle/>
          <a:p>
            <a:r>
              <a:rPr lang="tr-TR" sz="4400" b="1" dirty="0">
                <a:solidFill>
                  <a:schemeClr val="bg1"/>
                </a:solidFill>
              </a:rPr>
              <a:t>2</a:t>
            </a:r>
          </a:p>
        </p:txBody>
      </p:sp>
      <p:sp>
        <p:nvSpPr>
          <p:cNvPr id="24" name="Freeform 5"/>
          <p:cNvSpPr/>
          <p:nvPr/>
        </p:nvSpPr>
        <p:spPr>
          <a:xfrm>
            <a:off x="7092928" y="1225794"/>
            <a:ext cx="3368073" cy="4691245"/>
          </a:xfrm>
          <a:custGeom>
            <a:avLst/>
            <a:gdLst/>
            <a:ahLst/>
            <a:cxnLst/>
            <a:rect l="l" t="t" r="r" b="b"/>
            <a:pathLst>
              <a:path w="3485917" h="4855385">
                <a:moveTo>
                  <a:pt x="0" y="0"/>
                </a:moveTo>
                <a:lnTo>
                  <a:pt x="3485918" y="0"/>
                </a:lnTo>
                <a:lnTo>
                  <a:pt x="3485918" y="4855385"/>
                </a:lnTo>
                <a:lnTo>
                  <a:pt x="0" y="4855385"/>
                </a:lnTo>
                <a:lnTo>
                  <a:pt x="0" y="0"/>
                </a:lnTo>
                <a:close/>
              </a:path>
            </a:pathLst>
          </a:custGeom>
          <a:blipFill>
            <a:blip r:embed="rId5"/>
            <a:stretch>
              <a:fillRect/>
            </a:stretch>
          </a:blipFill>
        </p:spPr>
      </p:sp>
    </p:spTree>
    <p:extLst>
      <p:ext uri="{BB962C8B-B14F-4D97-AF65-F5344CB8AC3E}">
        <p14:creationId xmlns:p14="http://schemas.microsoft.com/office/powerpoint/2010/main" val="12450047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7. Madde</a:t>
            </a:r>
          </a:p>
          <a:p>
            <a:pPr marR="231775" algn="ctr">
              <a:lnSpc>
                <a:spcPct val="100000"/>
              </a:lnSpc>
            </a:pPr>
            <a:r>
              <a:rPr lang="nb-NO" sz="2400" b="1" spc="-25" dirty="0">
                <a:solidFill>
                  <a:srgbClr val="54565B"/>
                </a:solidFill>
                <a:cs typeface="Myriad Pro"/>
              </a:rPr>
              <a:t>e-Sınav Uygulaması</a:t>
            </a:r>
          </a:p>
        </p:txBody>
      </p:sp>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629" y="2612389"/>
            <a:ext cx="5586371" cy="1080000"/>
          </a:xfrm>
          <a:prstGeom prst="rect">
            <a:avLst/>
          </a:prstGeom>
          <a:effectLst>
            <a:glow rad="101600">
              <a:schemeClr val="bg1">
                <a:lumMod val="75000"/>
                <a:alpha val="60000"/>
              </a:schemeClr>
            </a:glow>
          </a:effectLst>
        </p:spPr>
      </p:pic>
      <p:sp>
        <p:nvSpPr>
          <p:cNvPr id="15" name="Metin kutusu 14"/>
          <p:cNvSpPr txBox="1"/>
          <p:nvPr/>
        </p:nvSpPr>
        <p:spPr>
          <a:xfrm>
            <a:off x="718884" y="2690323"/>
            <a:ext cx="470000" cy="769441"/>
          </a:xfrm>
          <a:prstGeom prst="rect">
            <a:avLst/>
          </a:prstGeom>
          <a:noFill/>
          <a:effectLst>
            <a:glow rad="101600">
              <a:schemeClr val="bg1">
                <a:lumMod val="75000"/>
                <a:alpha val="60000"/>
              </a:schemeClr>
            </a:glow>
          </a:effectLst>
        </p:spPr>
        <p:txBody>
          <a:bodyPr wrap="none" rtlCol="0">
            <a:spAutoFit/>
          </a:bodyPr>
          <a:lstStyle/>
          <a:p>
            <a:r>
              <a:rPr lang="tr-TR" sz="4400" b="1" dirty="0">
                <a:solidFill>
                  <a:schemeClr val="bg1"/>
                </a:solidFill>
              </a:rPr>
              <a:t>3</a:t>
            </a:r>
          </a:p>
        </p:txBody>
      </p:sp>
      <p:pic>
        <p:nvPicPr>
          <p:cNvPr id="16" name="Resi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629" y="3774946"/>
            <a:ext cx="5586373" cy="1080000"/>
          </a:xfrm>
          <a:prstGeom prst="rect">
            <a:avLst/>
          </a:prstGeom>
          <a:effectLst>
            <a:glow rad="101600">
              <a:schemeClr val="bg1">
                <a:lumMod val="75000"/>
                <a:alpha val="60000"/>
              </a:schemeClr>
            </a:glow>
          </a:effectLst>
        </p:spPr>
      </p:pic>
      <p:sp>
        <p:nvSpPr>
          <p:cNvPr id="17" name="Metin kutusu 16"/>
          <p:cNvSpPr txBox="1"/>
          <p:nvPr/>
        </p:nvSpPr>
        <p:spPr>
          <a:xfrm>
            <a:off x="723581" y="3841383"/>
            <a:ext cx="470000" cy="769441"/>
          </a:xfrm>
          <a:prstGeom prst="rect">
            <a:avLst/>
          </a:prstGeom>
          <a:noFill/>
          <a:effectLst>
            <a:glow rad="101600">
              <a:schemeClr val="bg1">
                <a:lumMod val="75000"/>
                <a:alpha val="60000"/>
              </a:schemeClr>
            </a:glow>
          </a:effectLst>
        </p:spPr>
        <p:txBody>
          <a:bodyPr wrap="none" rtlCol="0">
            <a:spAutoFit/>
          </a:bodyPr>
          <a:lstStyle/>
          <a:p>
            <a:r>
              <a:rPr lang="tr-TR" sz="4400" b="1" dirty="0">
                <a:solidFill>
                  <a:schemeClr val="bg1"/>
                </a:solidFill>
              </a:rPr>
              <a:t>4</a:t>
            </a:r>
          </a:p>
        </p:txBody>
      </p:sp>
      <p:sp>
        <p:nvSpPr>
          <p:cNvPr id="18" name="TextBox 5"/>
          <p:cNvSpPr txBox="1"/>
          <p:nvPr/>
        </p:nvSpPr>
        <p:spPr>
          <a:xfrm>
            <a:off x="1901696" y="2827324"/>
            <a:ext cx="4053732" cy="1661993"/>
          </a:xfrm>
          <a:prstGeom prst="rect">
            <a:avLst/>
          </a:prstGeom>
          <a:effectLst>
            <a:glow rad="101600">
              <a:schemeClr val="bg1">
                <a:lumMod val="75000"/>
                <a:alpha val="60000"/>
              </a:schemeClr>
            </a:glow>
          </a:effectLst>
        </p:spPr>
        <p:txBody>
          <a:bodyPr wrap="square" lIns="0" tIns="0" rIns="0" bIns="0" rtlCol="0" anchor="t">
            <a:spAutoFit/>
          </a:bodyPr>
          <a:lstStyle/>
          <a:p>
            <a:pPr algn="just">
              <a:spcBef>
                <a:spcPct val="0"/>
              </a:spcBef>
            </a:pPr>
            <a:r>
              <a:rPr lang="en-US" spc="26" dirty="0">
                <a:solidFill>
                  <a:srgbClr val="000000"/>
                </a:solidFill>
              </a:rPr>
              <a:t>KKTC </a:t>
            </a:r>
            <a:r>
              <a:rPr lang="en-US" spc="26" dirty="0" err="1">
                <a:solidFill>
                  <a:srgbClr val="000000"/>
                </a:solidFill>
              </a:rPr>
              <a:t>vatandaşları</a:t>
            </a:r>
            <a:r>
              <a:rPr lang="en-US" spc="26" dirty="0">
                <a:solidFill>
                  <a:srgbClr val="000000"/>
                </a:solidFill>
              </a:rPr>
              <a:t> </a:t>
            </a:r>
            <a:r>
              <a:rPr lang="en-US" spc="26" dirty="0" err="1">
                <a:solidFill>
                  <a:srgbClr val="000000"/>
                </a:solidFill>
              </a:rPr>
              <a:t>için</a:t>
            </a:r>
            <a:r>
              <a:rPr lang="en-US" spc="26" dirty="0">
                <a:solidFill>
                  <a:srgbClr val="000000"/>
                </a:solidFill>
              </a:rPr>
              <a:t> </a:t>
            </a:r>
            <a:r>
              <a:rPr lang="en-US" spc="26" dirty="0" err="1">
                <a:solidFill>
                  <a:srgbClr val="000000"/>
                </a:solidFill>
              </a:rPr>
              <a:t>fotoğraflı</a:t>
            </a:r>
            <a:r>
              <a:rPr lang="en-US" spc="26" dirty="0">
                <a:solidFill>
                  <a:srgbClr val="000000"/>
                </a:solidFill>
              </a:rPr>
              <a:t> </a:t>
            </a:r>
            <a:r>
              <a:rPr lang="en-US" spc="26" dirty="0" err="1">
                <a:solidFill>
                  <a:srgbClr val="000000"/>
                </a:solidFill>
              </a:rPr>
              <a:t>ve</a:t>
            </a:r>
            <a:r>
              <a:rPr lang="en-US" spc="26" dirty="0">
                <a:solidFill>
                  <a:srgbClr val="000000"/>
                </a:solidFill>
              </a:rPr>
              <a:t> </a:t>
            </a:r>
            <a:r>
              <a:rPr lang="en-US" spc="26" dirty="0" err="1">
                <a:solidFill>
                  <a:srgbClr val="000000"/>
                </a:solidFill>
              </a:rPr>
              <a:t>kimlik</a:t>
            </a:r>
            <a:r>
              <a:rPr lang="en-US" spc="26" dirty="0">
                <a:solidFill>
                  <a:srgbClr val="000000"/>
                </a:solidFill>
              </a:rPr>
              <a:t> </a:t>
            </a:r>
            <a:r>
              <a:rPr lang="en-US" spc="26" dirty="0" err="1">
                <a:solidFill>
                  <a:srgbClr val="000000"/>
                </a:solidFill>
              </a:rPr>
              <a:t>numaralı</a:t>
            </a:r>
            <a:r>
              <a:rPr lang="en-US" spc="26" dirty="0">
                <a:solidFill>
                  <a:srgbClr val="000000"/>
                </a:solidFill>
              </a:rPr>
              <a:t> KKTC </a:t>
            </a:r>
            <a:r>
              <a:rPr lang="en-US" spc="26" dirty="0" err="1">
                <a:solidFill>
                  <a:srgbClr val="000000"/>
                </a:solidFill>
              </a:rPr>
              <a:t>kimlik</a:t>
            </a:r>
            <a:r>
              <a:rPr lang="en-US" spc="26" dirty="0">
                <a:solidFill>
                  <a:srgbClr val="000000"/>
                </a:solidFill>
              </a:rPr>
              <a:t> </a:t>
            </a:r>
            <a:r>
              <a:rPr lang="en-US" spc="26" dirty="0" err="1" smtClean="0">
                <a:solidFill>
                  <a:srgbClr val="000000"/>
                </a:solidFill>
              </a:rPr>
              <a:t>kartı</a:t>
            </a:r>
            <a:r>
              <a:rPr lang="tr-TR" spc="26" dirty="0" smtClean="0">
                <a:solidFill>
                  <a:srgbClr val="000000"/>
                </a:solidFill>
              </a:rPr>
              <a:t>.</a:t>
            </a:r>
          </a:p>
          <a:p>
            <a:pPr algn="just">
              <a:spcBef>
                <a:spcPct val="0"/>
              </a:spcBef>
            </a:pPr>
            <a:endParaRPr lang="tr-TR" spc="26" dirty="0" smtClean="0">
              <a:solidFill>
                <a:srgbClr val="000000"/>
              </a:solidFill>
            </a:endParaRPr>
          </a:p>
          <a:p>
            <a:pPr marL="285750" indent="-285750" algn="just">
              <a:spcBef>
                <a:spcPct val="0"/>
              </a:spcBef>
              <a:buFont typeface="Arial" panose="020B0604020202020204" pitchFamily="34" charset="0"/>
              <a:buChar char="•"/>
            </a:pPr>
            <a:endParaRPr lang="tr-TR" spc="26" dirty="0" smtClean="0">
              <a:solidFill>
                <a:srgbClr val="000000"/>
              </a:solidFill>
            </a:endParaRPr>
          </a:p>
          <a:p>
            <a:pPr algn="just">
              <a:spcBef>
                <a:spcPct val="0"/>
              </a:spcBef>
            </a:pPr>
            <a:r>
              <a:rPr lang="en-US" spc="26" dirty="0" err="1">
                <a:solidFill>
                  <a:srgbClr val="000000"/>
                </a:solidFill>
              </a:rPr>
              <a:t>Türk</a:t>
            </a:r>
            <a:r>
              <a:rPr lang="en-US" spc="26" dirty="0">
                <a:solidFill>
                  <a:srgbClr val="000000"/>
                </a:solidFill>
              </a:rPr>
              <a:t> </a:t>
            </a:r>
            <a:r>
              <a:rPr lang="en-US" spc="26" dirty="0" err="1">
                <a:solidFill>
                  <a:srgbClr val="000000"/>
                </a:solidFill>
              </a:rPr>
              <a:t>vatandaşlığından</a:t>
            </a:r>
            <a:r>
              <a:rPr lang="en-US" spc="26" dirty="0">
                <a:solidFill>
                  <a:srgbClr val="000000"/>
                </a:solidFill>
              </a:rPr>
              <a:t> </a:t>
            </a:r>
            <a:r>
              <a:rPr lang="en-US" spc="26" dirty="0" err="1">
                <a:solidFill>
                  <a:srgbClr val="000000"/>
                </a:solidFill>
              </a:rPr>
              <a:t>izinle</a:t>
            </a:r>
            <a:r>
              <a:rPr lang="en-US" spc="26" dirty="0">
                <a:solidFill>
                  <a:srgbClr val="000000"/>
                </a:solidFill>
              </a:rPr>
              <a:t> </a:t>
            </a:r>
            <a:r>
              <a:rPr lang="en-US" spc="26" dirty="0" err="1">
                <a:solidFill>
                  <a:srgbClr val="000000"/>
                </a:solidFill>
              </a:rPr>
              <a:t>ayrılanlar</a:t>
            </a:r>
            <a:r>
              <a:rPr lang="en-US" spc="26" dirty="0">
                <a:solidFill>
                  <a:srgbClr val="000000"/>
                </a:solidFill>
              </a:rPr>
              <a:t> </a:t>
            </a:r>
            <a:r>
              <a:rPr lang="en-US" spc="26" dirty="0" err="1">
                <a:solidFill>
                  <a:srgbClr val="000000"/>
                </a:solidFill>
              </a:rPr>
              <a:t>ve</a:t>
            </a:r>
            <a:r>
              <a:rPr lang="en-US" spc="26" dirty="0">
                <a:solidFill>
                  <a:srgbClr val="000000"/>
                </a:solidFill>
              </a:rPr>
              <a:t> </a:t>
            </a:r>
            <a:r>
              <a:rPr lang="en-US" spc="26" dirty="0" err="1">
                <a:solidFill>
                  <a:srgbClr val="000000"/>
                </a:solidFill>
              </a:rPr>
              <a:t>bunların</a:t>
            </a:r>
            <a:r>
              <a:rPr lang="en-US" spc="26" dirty="0">
                <a:solidFill>
                  <a:srgbClr val="000000"/>
                </a:solidFill>
              </a:rPr>
              <a:t> </a:t>
            </a:r>
            <a:r>
              <a:rPr lang="en-US" spc="26" dirty="0" err="1">
                <a:solidFill>
                  <a:srgbClr val="000000"/>
                </a:solidFill>
              </a:rPr>
              <a:t>kanuni</a:t>
            </a:r>
            <a:r>
              <a:rPr lang="en-US" spc="26" dirty="0">
                <a:solidFill>
                  <a:srgbClr val="000000"/>
                </a:solidFill>
              </a:rPr>
              <a:t> </a:t>
            </a:r>
            <a:r>
              <a:rPr lang="en-US" spc="26" dirty="0" err="1">
                <a:solidFill>
                  <a:srgbClr val="000000"/>
                </a:solidFill>
              </a:rPr>
              <a:t>mirasçıları</a:t>
            </a:r>
            <a:r>
              <a:rPr lang="en-US" spc="26" dirty="0">
                <a:solidFill>
                  <a:srgbClr val="000000"/>
                </a:solidFill>
              </a:rPr>
              <a:t> </a:t>
            </a:r>
            <a:r>
              <a:rPr lang="en-US" spc="26" dirty="0" err="1">
                <a:solidFill>
                  <a:srgbClr val="000000"/>
                </a:solidFill>
              </a:rPr>
              <a:t>için</a:t>
            </a:r>
            <a:r>
              <a:rPr lang="en-US" spc="26" dirty="0">
                <a:solidFill>
                  <a:srgbClr val="000000"/>
                </a:solidFill>
              </a:rPr>
              <a:t> </a:t>
            </a:r>
            <a:r>
              <a:rPr lang="en-US" spc="26" dirty="0" err="1">
                <a:solidFill>
                  <a:srgbClr val="000000"/>
                </a:solidFill>
              </a:rPr>
              <a:t>mavi</a:t>
            </a:r>
            <a:r>
              <a:rPr lang="en-US" spc="26" dirty="0">
                <a:solidFill>
                  <a:srgbClr val="000000"/>
                </a:solidFill>
              </a:rPr>
              <a:t> </a:t>
            </a:r>
            <a:r>
              <a:rPr lang="en-US" spc="26" dirty="0" smtClean="0">
                <a:solidFill>
                  <a:srgbClr val="000000"/>
                </a:solidFill>
              </a:rPr>
              <a:t>kart</a:t>
            </a:r>
            <a:r>
              <a:rPr lang="tr-TR" spc="26" dirty="0" smtClean="0">
                <a:solidFill>
                  <a:srgbClr val="000000"/>
                </a:solidFill>
              </a:rPr>
              <a:t>.</a:t>
            </a:r>
            <a:endParaRPr lang="en-US" spc="26" dirty="0">
              <a:solidFill>
                <a:srgbClr val="000000"/>
              </a:solidFill>
            </a:endParaRPr>
          </a:p>
        </p:txBody>
      </p:sp>
      <p:sp>
        <p:nvSpPr>
          <p:cNvPr id="25" name="TextBox 7"/>
          <p:cNvSpPr txBox="1"/>
          <p:nvPr/>
        </p:nvSpPr>
        <p:spPr>
          <a:xfrm>
            <a:off x="509629" y="1495653"/>
            <a:ext cx="5979347" cy="569964"/>
          </a:xfrm>
          <a:prstGeom prst="rect">
            <a:avLst/>
          </a:prstGeom>
        </p:spPr>
        <p:txBody>
          <a:bodyPr lIns="0" tIns="0" rIns="0" bIns="0" rtlCol="0" anchor="t">
            <a:spAutoFit/>
          </a:bodyPr>
          <a:lstStyle>
            <a:defPPr>
              <a:defRPr lang="tr-TR"/>
            </a:defPPr>
            <a:lvl1pPr>
              <a:lnSpc>
                <a:spcPts val="4799"/>
              </a:lnSpc>
              <a:spcBef>
                <a:spcPct val="0"/>
              </a:spcBef>
              <a:defRPr sz="3200" b="1" spc="-25">
                <a:solidFill>
                  <a:srgbClr val="54565B"/>
                </a:solidFill>
                <a:cs typeface="Myriad Pro"/>
              </a:defRPr>
            </a:lvl1pPr>
          </a:lstStyle>
          <a:p>
            <a:r>
              <a:rPr lang="en-US" dirty="0" err="1"/>
              <a:t>Geçerli</a:t>
            </a:r>
            <a:r>
              <a:rPr lang="en-US" dirty="0"/>
              <a:t> </a:t>
            </a:r>
            <a:r>
              <a:rPr lang="en-US" dirty="0" err="1"/>
              <a:t>Kimlik</a:t>
            </a:r>
            <a:r>
              <a:rPr lang="en-US" dirty="0"/>
              <a:t> </a:t>
            </a:r>
            <a:r>
              <a:rPr lang="en-US" dirty="0" err="1"/>
              <a:t>Belgeleri</a:t>
            </a:r>
            <a:endParaRPr lang="en-US" dirty="0"/>
          </a:p>
        </p:txBody>
      </p:sp>
      <p:sp>
        <p:nvSpPr>
          <p:cNvPr id="26" name="Freeform 4"/>
          <p:cNvSpPr/>
          <p:nvPr/>
        </p:nvSpPr>
        <p:spPr>
          <a:xfrm>
            <a:off x="6682595" y="2201239"/>
            <a:ext cx="2218327" cy="2631545"/>
          </a:xfrm>
          <a:custGeom>
            <a:avLst/>
            <a:gdLst/>
            <a:ahLst/>
            <a:cxnLst/>
            <a:rect l="l" t="t" r="r" b="b"/>
            <a:pathLst>
              <a:path w="3138475" h="3723093">
                <a:moveTo>
                  <a:pt x="0" y="0"/>
                </a:moveTo>
                <a:lnTo>
                  <a:pt x="3138475" y="0"/>
                </a:lnTo>
                <a:lnTo>
                  <a:pt x="3138475" y="3723093"/>
                </a:lnTo>
                <a:lnTo>
                  <a:pt x="0" y="3723093"/>
                </a:lnTo>
                <a:lnTo>
                  <a:pt x="0" y="0"/>
                </a:lnTo>
                <a:close/>
              </a:path>
            </a:pathLst>
          </a:custGeom>
          <a:blipFill>
            <a:blip r:embed="rId5"/>
            <a:stretch>
              <a:fillRect/>
            </a:stretch>
          </a:blipFill>
        </p:spPr>
      </p:sp>
      <p:sp>
        <p:nvSpPr>
          <p:cNvPr id="28" name="Freeform 5"/>
          <p:cNvSpPr/>
          <p:nvPr/>
        </p:nvSpPr>
        <p:spPr>
          <a:xfrm>
            <a:off x="9453251" y="2166071"/>
            <a:ext cx="2152538" cy="2870050"/>
          </a:xfrm>
          <a:custGeom>
            <a:avLst/>
            <a:gdLst/>
            <a:ahLst/>
            <a:cxnLst/>
            <a:rect l="l" t="t" r="r" b="b"/>
            <a:pathLst>
              <a:path w="2943675" h="3924900">
                <a:moveTo>
                  <a:pt x="0" y="0"/>
                </a:moveTo>
                <a:lnTo>
                  <a:pt x="2943675" y="0"/>
                </a:lnTo>
                <a:lnTo>
                  <a:pt x="2943675" y="3924900"/>
                </a:lnTo>
                <a:lnTo>
                  <a:pt x="0" y="3924900"/>
                </a:lnTo>
                <a:lnTo>
                  <a:pt x="0" y="0"/>
                </a:lnTo>
                <a:close/>
              </a:path>
            </a:pathLst>
          </a:custGeom>
          <a:blipFill>
            <a:blip r:embed="rId6"/>
            <a:stretch>
              <a:fillRect/>
            </a:stretch>
          </a:blipFill>
        </p:spPr>
      </p:sp>
    </p:spTree>
    <p:extLst>
      <p:ext uri="{BB962C8B-B14F-4D97-AF65-F5344CB8AC3E}">
        <p14:creationId xmlns:p14="http://schemas.microsoft.com/office/powerpoint/2010/main" val="8579857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7. Madde</a:t>
            </a:r>
          </a:p>
          <a:p>
            <a:pPr marR="231775" algn="ctr">
              <a:lnSpc>
                <a:spcPct val="100000"/>
              </a:lnSpc>
            </a:pPr>
            <a:r>
              <a:rPr lang="nb-NO" sz="2400" b="1" spc="-25" dirty="0">
                <a:solidFill>
                  <a:srgbClr val="54565B"/>
                </a:solidFill>
                <a:cs typeface="Myriad Pro"/>
              </a:rPr>
              <a:t>e-Sınav Uygulaması</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r="77026"/>
          <a:stretch/>
        </p:blipFill>
        <p:spPr>
          <a:xfrm>
            <a:off x="392887" y="3294646"/>
            <a:ext cx="1054625" cy="887450"/>
          </a:xfrm>
          <a:prstGeom prst="rect">
            <a:avLst/>
          </a:prstGeom>
          <a:effectLst>
            <a:glow rad="228600">
              <a:schemeClr val="bg1">
                <a:lumMod val="75000"/>
                <a:alpha val="40000"/>
              </a:schemeClr>
            </a:glow>
          </a:effectLst>
        </p:spPr>
      </p:pic>
      <p:pic>
        <p:nvPicPr>
          <p:cNvPr id="20" name="Resim 19"/>
          <p:cNvPicPr>
            <a:picLocks noChangeAspect="1"/>
          </p:cNvPicPr>
          <p:nvPr/>
        </p:nvPicPr>
        <p:blipFill rotWithShape="1">
          <a:blip r:embed="rId4" cstate="print">
            <a:extLst>
              <a:ext uri="{28A0092B-C50C-407E-A947-70E740481C1C}">
                <a14:useLocalDpi xmlns:a14="http://schemas.microsoft.com/office/drawing/2010/main" val="0"/>
              </a:ext>
            </a:extLst>
          </a:blip>
          <a:srcRect l="23321"/>
          <a:stretch/>
        </p:blipFill>
        <p:spPr>
          <a:xfrm>
            <a:off x="1414371" y="2668535"/>
            <a:ext cx="4375439" cy="2439860"/>
          </a:xfrm>
          <a:prstGeom prst="rect">
            <a:avLst/>
          </a:prstGeom>
          <a:effectLst>
            <a:glow rad="228600">
              <a:schemeClr val="bg1">
                <a:lumMod val="75000"/>
                <a:alpha val="40000"/>
              </a:schemeClr>
            </a:glow>
          </a:effectLst>
        </p:spPr>
      </p:pic>
      <p:sp>
        <p:nvSpPr>
          <p:cNvPr id="21" name="TextBox 5"/>
          <p:cNvSpPr txBox="1"/>
          <p:nvPr/>
        </p:nvSpPr>
        <p:spPr>
          <a:xfrm>
            <a:off x="1575225" y="2777376"/>
            <a:ext cx="4053732" cy="1938992"/>
          </a:xfrm>
          <a:prstGeom prst="rect">
            <a:avLst/>
          </a:prstGeom>
        </p:spPr>
        <p:txBody>
          <a:bodyPr wrap="square" lIns="0" tIns="0" rIns="0" bIns="0" rtlCol="0" anchor="t">
            <a:spAutoFit/>
          </a:bodyPr>
          <a:lstStyle/>
          <a:p>
            <a:pPr algn="just"/>
            <a:r>
              <a:rPr lang="en-US" spc="26" dirty="0" err="1">
                <a:solidFill>
                  <a:srgbClr val="000000"/>
                </a:solidFill>
              </a:rPr>
              <a:t>Yabancı</a:t>
            </a:r>
            <a:r>
              <a:rPr lang="en-US" spc="26" dirty="0">
                <a:solidFill>
                  <a:srgbClr val="000000"/>
                </a:solidFill>
              </a:rPr>
              <a:t> </a:t>
            </a:r>
            <a:r>
              <a:rPr lang="en-US" spc="26" dirty="0" err="1">
                <a:solidFill>
                  <a:srgbClr val="000000"/>
                </a:solidFill>
              </a:rPr>
              <a:t>uyruklu</a:t>
            </a:r>
            <a:r>
              <a:rPr lang="en-US" spc="26" dirty="0">
                <a:solidFill>
                  <a:srgbClr val="000000"/>
                </a:solidFill>
              </a:rPr>
              <a:t> </a:t>
            </a:r>
            <a:r>
              <a:rPr lang="en-US" spc="26" dirty="0" err="1">
                <a:solidFill>
                  <a:srgbClr val="000000"/>
                </a:solidFill>
              </a:rPr>
              <a:t>adaylar</a:t>
            </a:r>
            <a:r>
              <a:rPr lang="en-US" spc="26" dirty="0">
                <a:solidFill>
                  <a:srgbClr val="000000"/>
                </a:solidFill>
              </a:rPr>
              <a:t> </a:t>
            </a:r>
            <a:r>
              <a:rPr lang="en-US" spc="26" dirty="0" err="1">
                <a:solidFill>
                  <a:srgbClr val="000000"/>
                </a:solidFill>
              </a:rPr>
              <a:t>geçerliliği</a:t>
            </a:r>
            <a:r>
              <a:rPr lang="en-US" spc="26" dirty="0">
                <a:solidFill>
                  <a:srgbClr val="000000"/>
                </a:solidFill>
              </a:rPr>
              <a:t> </a:t>
            </a:r>
            <a:r>
              <a:rPr lang="en-US" spc="26" dirty="0" err="1">
                <a:solidFill>
                  <a:srgbClr val="000000"/>
                </a:solidFill>
              </a:rPr>
              <a:t>devam</a:t>
            </a:r>
            <a:r>
              <a:rPr lang="en-US" spc="26" dirty="0">
                <a:solidFill>
                  <a:srgbClr val="000000"/>
                </a:solidFill>
              </a:rPr>
              <a:t> </a:t>
            </a:r>
            <a:r>
              <a:rPr lang="en-US" spc="26" dirty="0" err="1">
                <a:solidFill>
                  <a:srgbClr val="000000"/>
                </a:solidFill>
              </a:rPr>
              <a:t>eden</a:t>
            </a:r>
            <a:r>
              <a:rPr lang="en-US" spc="26" dirty="0">
                <a:solidFill>
                  <a:srgbClr val="000000"/>
                </a:solidFill>
              </a:rPr>
              <a:t> </a:t>
            </a:r>
            <a:r>
              <a:rPr lang="en-US" spc="26" dirty="0" err="1">
                <a:solidFill>
                  <a:srgbClr val="000000"/>
                </a:solidFill>
              </a:rPr>
              <a:t>ve</a:t>
            </a:r>
            <a:r>
              <a:rPr lang="en-US" spc="26" dirty="0">
                <a:solidFill>
                  <a:srgbClr val="000000"/>
                </a:solidFill>
              </a:rPr>
              <a:t> </a:t>
            </a:r>
            <a:r>
              <a:rPr lang="en-US" spc="26" dirty="0" err="1">
                <a:solidFill>
                  <a:srgbClr val="000000"/>
                </a:solidFill>
              </a:rPr>
              <a:t>ülkeye</a:t>
            </a:r>
            <a:r>
              <a:rPr lang="en-US" spc="26" dirty="0">
                <a:solidFill>
                  <a:srgbClr val="000000"/>
                </a:solidFill>
              </a:rPr>
              <a:t> </a:t>
            </a:r>
            <a:r>
              <a:rPr lang="en-US" spc="26" dirty="0" err="1">
                <a:solidFill>
                  <a:srgbClr val="000000"/>
                </a:solidFill>
              </a:rPr>
              <a:t>giriş</a:t>
            </a:r>
            <a:r>
              <a:rPr lang="en-US" spc="26" dirty="0">
                <a:solidFill>
                  <a:srgbClr val="000000"/>
                </a:solidFill>
              </a:rPr>
              <a:t> </a:t>
            </a:r>
            <a:r>
              <a:rPr lang="en-US" spc="26" dirty="0" err="1">
                <a:solidFill>
                  <a:srgbClr val="000000"/>
                </a:solidFill>
              </a:rPr>
              <a:t>çıkış</a:t>
            </a:r>
            <a:r>
              <a:rPr lang="en-US" spc="26" dirty="0">
                <a:solidFill>
                  <a:srgbClr val="000000"/>
                </a:solidFill>
              </a:rPr>
              <a:t> </a:t>
            </a:r>
            <a:r>
              <a:rPr lang="en-US" spc="26" dirty="0" err="1">
                <a:solidFill>
                  <a:srgbClr val="000000"/>
                </a:solidFill>
              </a:rPr>
              <a:t>amacıyla</a:t>
            </a:r>
            <a:r>
              <a:rPr lang="en-US" spc="26" dirty="0">
                <a:solidFill>
                  <a:srgbClr val="000000"/>
                </a:solidFill>
              </a:rPr>
              <a:t> </a:t>
            </a:r>
            <a:r>
              <a:rPr lang="en-US" spc="26" dirty="0" err="1">
                <a:solidFill>
                  <a:srgbClr val="000000"/>
                </a:solidFill>
              </a:rPr>
              <a:t>yetkili</a:t>
            </a:r>
            <a:r>
              <a:rPr lang="en-US" spc="26" dirty="0">
                <a:solidFill>
                  <a:srgbClr val="000000"/>
                </a:solidFill>
              </a:rPr>
              <a:t> </a:t>
            </a:r>
            <a:r>
              <a:rPr lang="en-US" spc="26" dirty="0" err="1">
                <a:solidFill>
                  <a:srgbClr val="000000"/>
                </a:solidFill>
              </a:rPr>
              <a:t>makamlarca</a:t>
            </a:r>
            <a:r>
              <a:rPr lang="en-US" spc="26" dirty="0">
                <a:solidFill>
                  <a:srgbClr val="000000"/>
                </a:solidFill>
              </a:rPr>
              <a:t> </a:t>
            </a:r>
            <a:r>
              <a:rPr lang="en-US" spc="26" dirty="0" err="1">
                <a:solidFill>
                  <a:srgbClr val="000000"/>
                </a:solidFill>
              </a:rPr>
              <a:t>verilen</a:t>
            </a:r>
            <a:r>
              <a:rPr lang="en-US" spc="26" dirty="0">
                <a:solidFill>
                  <a:srgbClr val="000000"/>
                </a:solidFill>
              </a:rPr>
              <a:t> </a:t>
            </a:r>
            <a:r>
              <a:rPr lang="en-US" spc="26" dirty="0" err="1">
                <a:solidFill>
                  <a:srgbClr val="000000"/>
                </a:solidFill>
              </a:rPr>
              <a:t>izin</a:t>
            </a:r>
            <a:r>
              <a:rPr lang="en-US" spc="26" dirty="0">
                <a:solidFill>
                  <a:srgbClr val="000000"/>
                </a:solidFill>
              </a:rPr>
              <a:t> </a:t>
            </a:r>
            <a:r>
              <a:rPr lang="en-US" spc="26" dirty="0" err="1">
                <a:solidFill>
                  <a:srgbClr val="000000"/>
                </a:solidFill>
              </a:rPr>
              <a:t>süresi</a:t>
            </a:r>
            <a:r>
              <a:rPr lang="en-US" spc="26" dirty="0">
                <a:solidFill>
                  <a:srgbClr val="000000"/>
                </a:solidFill>
              </a:rPr>
              <a:t> (</a:t>
            </a:r>
            <a:r>
              <a:rPr lang="en-US" spc="26" dirty="0" err="1">
                <a:solidFill>
                  <a:srgbClr val="000000"/>
                </a:solidFill>
              </a:rPr>
              <a:t>vize</a:t>
            </a:r>
            <a:r>
              <a:rPr lang="en-US" spc="26" dirty="0">
                <a:solidFill>
                  <a:srgbClr val="000000"/>
                </a:solidFill>
              </a:rPr>
              <a:t>) </a:t>
            </a:r>
            <a:r>
              <a:rPr lang="en-US" spc="26" dirty="0" err="1">
                <a:solidFill>
                  <a:srgbClr val="000000"/>
                </a:solidFill>
              </a:rPr>
              <a:t>dolmamış</a:t>
            </a:r>
            <a:r>
              <a:rPr lang="en-US" spc="26" dirty="0">
                <a:solidFill>
                  <a:srgbClr val="000000"/>
                </a:solidFill>
              </a:rPr>
              <a:t> </a:t>
            </a:r>
            <a:r>
              <a:rPr lang="en-US" spc="26" dirty="0" err="1">
                <a:solidFill>
                  <a:srgbClr val="000000"/>
                </a:solidFill>
              </a:rPr>
              <a:t>pasaport</a:t>
            </a:r>
            <a:r>
              <a:rPr lang="en-US" spc="26" dirty="0">
                <a:solidFill>
                  <a:srgbClr val="000000"/>
                </a:solidFill>
              </a:rPr>
              <a:t>; </a:t>
            </a:r>
            <a:r>
              <a:rPr lang="en-US" spc="26" dirty="0" err="1">
                <a:solidFill>
                  <a:srgbClr val="000000"/>
                </a:solidFill>
              </a:rPr>
              <a:t>ilgili</a:t>
            </a:r>
            <a:r>
              <a:rPr lang="en-US" spc="26" dirty="0">
                <a:solidFill>
                  <a:srgbClr val="000000"/>
                </a:solidFill>
              </a:rPr>
              <a:t> </a:t>
            </a:r>
            <a:r>
              <a:rPr lang="en-US" spc="26" dirty="0" err="1">
                <a:solidFill>
                  <a:srgbClr val="000000"/>
                </a:solidFill>
              </a:rPr>
              <a:t>Bakanlık</a:t>
            </a:r>
            <a:r>
              <a:rPr lang="en-US" spc="26" dirty="0">
                <a:solidFill>
                  <a:srgbClr val="000000"/>
                </a:solidFill>
              </a:rPr>
              <a:t> </a:t>
            </a:r>
            <a:r>
              <a:rPr lang="en-US" spc="26" dirty="0" err="1">
                <a:solidFill>
                  <a:srgbClr val="000000"/>
                </a:solidFill>
              </a:rPr>
              <a:t>tarafından</a:t>
            </a:r>
            <a:r>
              <a:rPr lang="en-US" spc="26" dirty="0">
                <a:solidFill>
                  <a:srgbClr val="000000"/>
                </a:solidFill>
              </a:rPr>
              <a:t> </a:t>
            </a:r>
            <a:r>
              <a:rPr lang="en-US" spc="26" dirty="0" err="1">
                <a:solidFill>
                  <a:srgbClr val="000000"/>
                </a:solidFill>
              </a:rPr>
              <a:t>verilen</a:t>
            </a:r>
            <a:r>
              <a:rPr lang="en-US" spc="26" dirty="0">
                <a:solidFill>
                  <a:srgbClr val="000000"/>
                </a:solidFill>
              </a:rPr>
              <a:t> </a:t>
            </a:r>
            <a:r>
              <a:rPr lang="en-US" spc="26" dirty="0" err="1">
                <a:solidFill>
                  <a:srgbClr val="000000"/>
                </a:solidFill>
              </a:rPr>
              <a:t>resimli</a:t>
            </a:r>
            <a:r>
              <a:rPr lang="en-US" spc="26" dirty="0">
                <a:solidFill>
                  <a:srgbClr val="000000"/>
                </a:solidFill>
              </a:rPr>
              <a:t>, </a:t>
            </a:r>
            <a:r>
              <a:rPr lang="en-US" spc="26" dirty="0" err="1">
                <a:solidFill>
                  <a:srgbClr val="000000"/>
                </a:solidFill>
              </a:rPr>
              <a:t>çipli</a:t>
            </a:r>
            <a:r>
              <a:rPr lang="en-US" spc="26" dirty="0">
                <a:solidFill>
                  <a:srgbClr val="000000"/>
                </a:solidFill>
              </a:rPr>
              <a:t>/</a:t>
            </a:r>
            <a:r>
              <a:rPr lang="en-US" spc="26" dirty="0" err="1">
                <a:solidFill>
                  <a:srgbClr val="000000"/>
                </a:solidFill>
              </a:rPr>
              <a:t>mühürlü</a:t>
            </a:r>
            <a:r>
              <a:rPr lang="en-US" spc="26" dirty="0">
                <a:solidFill>
                  <a:srgbClr val="000000"/>
                </a:solidFill>
              </a:rPr>
              <a:t> </a:t>
            </a:r>
            <a:r>
              <a:rPr lang="en-US" spc="26" dirty="0" err="1">
                <a:solidFill>
                  <a:srgbClr val="000000"/>
                </a:solidFill>
              </a:rPr>
              <a:t>kimlik</a:t>
            </a:r>
            <a:r>
              <a:rPr lang="en-US" spc="26" dirty="0">
                <a:solidFill>
                  <a:srgbClr val="000000"/>
                </a:solidFill>
              </a:rPr>
              <a:t> </a:t>
            </a:r>
            <a:r>
              <a:rPr lang="en-US" spc="26" dirty="0" err="1">
                <a:solidFill>
                  <a:srgbClr val="000000"/>
                </a:solidFill>
              </a:rPr>
              <a:t>yerine</a:t>
            </a:r>
            <a:r>
              <a:rPr lang="en-US" spc="26" dirty="0">
                <a:solidFill>
                  <a:srgbClr val="000000"/>
                </a:solidFill>
              </a:rPr>
              <a:t> </a:t>
            </a:r>
            <a:r>
              <a:rPr lang="en-US" spc="26" dirty="0" err="1">
                <a:solidFill>
                  <a:srgbClr val="000000"/>
                </a:solidFill>
              </a:rPr>
              <a:t>geçen</a:t>
            </a:r>
            <a:r>
              <a:rPr lang="en-US" spc="26" dirty="0">
                <a:solidFill>
                  <a:srgbClr val="000000"/>
                </a:solidFill>
              </a:rPr>
              <a:t>, </a:t>
            </a:r>
            <a:r>
              <a:rPr lang="en-US" spc="26" dirty="0" err="1">
                <a:solidFill>
                  <a:srgbClr val="000000"/>
                </a:solidFill>
              </a:rPr>
              <a:t>ikamet</a:t>
            </a:r>
            <a:r>
              <a:rPr lang="en-US" spc="26" dirty="0">
                <a:solidFill>
                  <a:srgbClr val="000000"/>
                </a:solidFill>
              </a:rPr>
              <a:t> </a:t>
            </a:r>
            <a:r>
              <a:rPr lang="en-US" spc="26" dirty="0" err="1">
                <a:solidFill>
                  <a:srgbClr val="000000"/>
                </a:solidFill>
              </a:rPr>
              <a:t>ettiğini</a:t>
            </a:r>
            <a:r>
              <a:rPr lang="en-US" spc="26" dirty="0">
                <a:solidFill>
                  <a:srgbClr val="000000"/>
                </a:solidFill>
              </a:rPr>
              <a:t> </a:t>
            </a:r>
            <a:r>
              <a:rPr lang="en-US" spc="26" dirty="0" err="1">
                <a:solidFill>
                  <a:srgbClr val="000000"/>
                </a:solidFill>
              </a:rPr>
              <a:t>ya</a:t>
            </a:r>
            <a:r>
              <a:rPr lang="en-US" spc="26" dirty="0">
                <a:solidFill>
                  <a:srgbClr val="000000"/>
                </a:solidFill>
              </a:rPr>
              <a:t> da </a:t>
            </a:r>
            <a:r>
              <a:rPr lang="en-US" spc="26" dirty="0" err="1">
                <a:solidFill>
                  <a:srgbClr val="000000"/>
                </a:solidFill>
              </a:rPr>
              <a:t>çalıştığını</a:t>
            </a:r>
            <a:r>
              <a:rPr lang="en-US" spc="26" dirty="0">
                <a:solidFill>
                  <a:srgbClr val="000000"/>
                </a:solidFill>
              </a:rPr>
              <a:t> </a:t>
            </a:r>
            <a:r>
              <a:rPr lang="en-US" spc="26" dirty="0" err="1">
                <a:solidFill>
                  <a:srgbClr val="000000"/>
                </a:solidFill>
              </a:rPr>
              <a:t>gösterir</a:t>
            </a:r>
            <a:r>
              <a:rPr lang="en-US" spc="26" dirty="0">
                <a:solidFill>
                  <a:srgbClr val="000000"/>
                </a:solidFill>
              </a:rPr>
              <a:t> </a:t>
            </a:r>
            <a:r>
              <a:rPr lang="en-US" spc="26" dirty="0" err="1" smtClean="0">
                <a:solidFill>
                  <a:srgbClr val="000000"/>
                </a:solidFill>
              </a:rPr>
              <a:t>belge</a:t>
            </a:r>
            <a:r>
              <a:rPr lang="tr-TR" spc="26" dirty="0" smtClean="0">
                <a:solidFill>
                  <a:srgbClr val="000000"/>
                </a:solidFill>
              </a:rPr>
              <a:t>.</a:t>
            </a:r>
            <a:endParaRPr lang="en-US" spc="26" dirty="0">
              <a:solidFill>
                <a:srgbClr val="000000"/>
              </a:solidFill>
            </a:endParaRPr>
          </a:p>
        </p:txBody>
      </p:sp>
      <p:sp>
        <p:nvSpPr>
          <p:cNvPr id="22" name="TextBox 7"/>
          <p:cNvSpPr txBox="1"/>
          <p:nvPr/>
        </p:nvSpPr>
        <p:spPr>
          <a:xfrm>
            <a:off x="392887" y="1523726"/>
            <a:ext cx="5979347" cy="569964"/>
          </a:xfrm>
          <a:prstGeom prst="rect">
            <a:avLst/>
          </a:prstGeom>
        </p:spPr>
        <p:txBody>
          <a:bodyPr lIns="0" tIns="0" rIns="0" bIns="0" rtlCol="0" anchor="t">
            <a:spAutoFit/>
          </a:bodyPr>
          <a:lstStyle>
            <a:defPPr>
              <a:defRPr lang="tr-TR"/>
            </a:defPPr>
            <a:lvl1pPr>
              <a:lnSpc>
                <a:spcPts val="4799"/>
              </a:lnSpc>
              <a:spcBef>
                <a:spcPct val="0"/>
              </a:spcBef>
              <a:defRPr sz="3200" b="1" spc="-25">
                <a:solidFill>
                  <a:srgbClr val="54565B"/>
                </a:solidFill>
                <a:cs typeface="Myriad Pro"/>
              </a:defRPr>
            </a:lvl1pPr>
          </a:lstStyle>
          <a:p>
            <a:r>
              <a:rPr lang="en-US" dirty="0" err="1"/>
              <a:t>Geçerli</a:t>
            </a:r>
            <a:r>
              <a:rPr lang="en-US" dirty="0"/>
              <a:t> </a:t>
            </a:r>
            <a:r>
              <a:rPr lang="en-US" dirty="0" err="1"/>
              <a:t>Kimlik</a:t>
            </a:r>
            <a:r>
              <a:rPr lang="en-US" dirty="0"/>
              <a:t> </a:t>
            </a:r>
            <a:r>
              <a:rPr lang="en-US" dirty="0" err="1"/>
              <a:t>Belgeleri</a:t>
            </a:r>
            <a:endParaRPr lang="en-US" dirty="0"/>
          </a:p>
        </p:txBody>
      </p:sp>
      <p:sp>
        <p:nvSpPr>
          <p:cNvPr id="23" name="Freeform 4"/>
          <p:cNvSpPr/>
          <p:nvPr/>
        </p:nvSpPr>
        <p:spPr>
          <a:xfrm>
            <a:off x="6096000" y="2017564"/>
            <a:ext cx="5397953" cy="2818244"/>
          </a:xfrm>
          <a:custGeom>
            <a:avLst/>
            <a:gdLst/>
            <a:ahLst/>
            <a:cxnLst/>
            <a:rect l="l" t="t" r="r" b="b"/>
            <a:pathLst>
              <a:path w="6428106" h="3356082">
                <a:moveTo>
                  <a:pt x="0" y="0"/>
                </a:moveTo>
                <a:lnTo>
                  <a:pt x="6428106" y="0"/>
                </a:lnTo>
                <a:lnTo>
                  <a:pt x="6428106" y="3356082"/>
                </a:lnTo>
                <a:lnTo>
                  <a:pt x="0" y="3356082"/>
                </a:lnTo>
                <a:lnTo>
                  <a:pt x="0" y="0"/>
                </a:lnTo>
                <a:close/>
              </a:path>
            </a:pathLst>
          </a:custGeom>
          <a:blipFill>
            <a:blip r:embed="rId5"/>
            <a:stretch>
              <a:fillRect/>
            </a:stretch>
          </a:blipFill>
        </p:spPr>
      </p:sp>
      <p:sp>
        <p:nvSpPr>
          <p:cNvPr id="24" name="Metin kutusu 23"/>
          <p:cNvSpPr txBox="1"/>
          <p:nvPr/>
        </p:nvSpPr>
        <p:spPr>
          <a:xfrm>
            <a:off x="515534" y="3294646"/>
            <a:ext cx="470000" cy="769441"/>
          </a:xfrm>
          <a:prstGeom prst="rect">
            <a:avLst/>
          </a:prstGeom>
          <a:noFill/>
        </p:spPr>
        <p:txBody>
          <a:bodyPr wrap="none" rtlCol="0">
            <a:spAutoFit/>
          </a:bodyPr>
          <a:lstStyle/>
          <a:p>
            <a:r>
              <a:rPr lang="tr-TR" sz="4400" b="1" dirty="0">
                <a:solidFill>
                  <a:schemeClr val="bg1"/>
                </a:solidFill>
              </a:rPr>
              <a:t>5</a:t>
            </a:r>
          </a:p>
        </p:txBody>
      </p:sp>
    </p:spTree>
    <p:extLst>
      <p:ext uri="{BB962C8B-B14F-4D97-AF65-F5344CB8AC3E}">
        <p14:creationId xmlns:p14="http://schemas.microsoft.com/office/powerpoint/2010/main" val="14169558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p:cNvPicPr>
            <a:picLocks noChangeAspect="1"/>
          </p:cNvPicPr>
          <p:nvPr/>
        </p:nvPicPr>
        <p:blipFill rotWithShape="1">
          <a:blip r:embed="rId3" cstate="print">
            <a:extLst>
              <a:ext uri="{28A0092B-C50C-407E-A947-70E740481C1C}">
                <a14:useLocalDpi xmlns:a14="http://schemas.microsoft.com/office/drawing/2010/main" val="0"/>
              </a:ext>
            </a:extLst>
          </a:blip>
          <a:srcRect r="77026"/>
          <a:stretch/>
        </p:blipFill>
        <p:spPr>
          <a:xfrm>
            <a:off x="1545466" y="5261227"/>
            <a:ext cx="1054625" cy="887450"/>
          </a:xfrm>
          <a:prstGeom prst="rect">
            <a:avLst/>
          </a:prstGeom>
          <a:effectLst>
            <a:glow rad="101600">
              <a:schemeClr val="bg1">
                <a:lumMod val="75000"/>
                <a:alpha val="60000"/>
              </a:schemeClr>
            </a:glow>
          </a:effectLst>
        </p:spPr>
      </p:pic>
      <p:pic>
        <p:nvPicPr>
          <p:cNvPr id="32" name="Resim 31"/>
          <p:cNvPicPr>
            <a:picLocks noChangeAspect="1"/>
          </p:cNvPicPr>
          <p:nvPr/>
        </p:nvPicPr>
        <p:blipFill rotWithShape="1">
          <a:blip r:embed="rId4" cstate="print">
            <a:extLst>
              <a:ext uri="{28A0092B-C50C-407E-A947-70E740481C1C}">
                <a14:useLocalDpi xmlns:a14="http://schemas.microsoft.com/office/drawing/2010/main" val="0"/>
              </a:ext>
            </a:extLst>
          </a:blip>
          <a:srcRect l="23321"/>
          <a:stretch/>
        </p:blipFill>
        <p:spPr>
          <a:xfrm>
            <a:off x="2600091" y="5026673"/>
            <a:ext cx="8150319" cy="1391854"/>
          </a:xfrm>
          <a:prstGeom prst="rect">
            <a:avLst/>
          </a:prstGeom>
          <a:effectLst>
            <a:glow rad="228600">
              <a:schemeClr val="bg1">
                <a:lumMod val="65000"/>
                <a:alpha val="40000"/>
              </a:schemeClr>
            </a:glow>
          </a:effectLst>
        </p:spPr>
      </p:pic>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7. Madde</a:t>
            </a:r>
          </a:p>
          <a:p>
            <a:pPr marR="231775" algn="ctr">
              <a:lnSpc>
                <a:spcPct val="100000"/>
              </a:lnSpc>
            </a:pPr>
            <a:r>
              <a:rPr lang="nb-NO" sz="2400" b="1" spc="-25" dirty="0">
                <a:solidFill>
                  <a:srgbClr val="54565B"/>
                </a:solidFill>
                <a:cs typeface="Myriad Pro"/>
              </a:rPr>
              <a:t>e-Sınav Uygulaması</a:t>
            </a:r>
          </a:p>
        </p:txBody>
      </p:sp>
      <p:sp>
        <p:nvSpPr>
          <p:cNvPr id="22" name="TextBox 7"/>
          <p:cNvSpPr txBox="1"/>
          <p:nvPr/>
        </p:nvSpPr>
        <p:spPr>
          <a:xfrm>
            <a:off x="392887" y="1523726"/>
            <a:ext cx="5979347" cy="569964"/>
          </a:xfrm>
          <a:prstGeom prst="rect">
            <a:avLst/>
          </a:prstGeom>
        </p:spPr>
        <p:txBody>
          <a:bodyPr lIns="0" tIns="0" rIns="0" bIns="0" rtlCol="0" anchor="t">
            <a:spAutoFit/>
          </a:bodyPr>
          <a:lstStyle>
            <a:defPPr>
              <a:defRPr lang="tr-TR"/>
            </a:defPPr>
            <a:lvl1pPr>
              <a:lnSpc>
                <a:spcPts val="4799"/>
              </a:lnSpc>
              <a:spcBef>
                <a:spcPct val="0"/>
              </a:spcBef>
              <a:defRPr sz="3200" b="1" spc="-25">
                <a:solidFill>
                  <a:srgbClr val="54565B"/>
                </a:solidFill>
                <a:cs typeface="Myriad Pro"/>
              </a:defRPr>
            </a:lvl1pPr>
          </a:lstStyle>
          <a:p>
            <a:r>
              <a:rPr lang="en-US" dirty="0" err="1"/>
              <a:t>Geçerli</a:t>
            </a:r>
            <a:r>
              <a:rPr lang="en-US" dirty="0"/>
              <a:t> </a:t>
            </a:r>
            <a:r>
              <a:rPr lang="en-US" dirty="0" err="1"/>
              <a:t>Kimlik</a:t>
            </a:r>
            <a:r>
              <a:rPr lang="en-US" dirty="0"/>
              <a:t> </a:t>
            </a:r>
            <a:r>
              <a:rPr lang="en-US" dirty="0" err="1"/>
              <a:t>Belgeleri</a:t>
            </a:r>
            <a:endParaRPr lang="en-US" dirty="0"/>
          </a:p>
        </p:txBody>
      </p:sp>
      <p:pic>
        <p:nvPicPr>
          <p:cNvPr id="15" name="Resim 14"/>
          <p:cNvPicPr>
            <a:picLocks noChangeAspect="1"/>
          </p:cNvPicPr>
          <p:nvPr/>
        </p:nvPicPr>
        <p:blipFill rotWithShape="1">
          <a:blip r:embed="rId3" cstate="print">
            <a:extLst>
              <a:ext uri="{28A0092B-C50C-407E-A947-70E740481C1C}">
                <a14:useLocalDpi xmlns:a14="http://schemas.microsoft.com/office/drawing/2010/main" val="0"/>
              </a:ext>
            </a:extLst>
          </a:blip>
          <a:srcRect r="77026"/>
          <a:stretch/>
        </p:blipFill>
        <p:spPr>
          <a:xfrm>
            <a:off x="5908681" y="2881680"/>
            <a:ext cx="1054625" cy="887450"/>
          </a:xfrm>
          <a:prstGeom prst="rect">
            <a:avLst/>
          </a:prstGeom>
          <a:effectLst>
            <a:glow rad="101600">
              <a:schemeClr val="bg1">
                <a:lumMod val="75000"/>
                <a:alpha val="60000"/>
              </a:schemeClr>
            </a:glow>
          </a:effectLst>
        </p:spPr>
      </p:pic>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r="77026"/>
          <a:stretch/>
        </p:blipFill>
        <p:spPr>
          <a:xfrm>
            <a:off x="188311" y="2818056"/>
            <a:ext cx="1054625" cy="887450"/>
          </a:xfrm>
          <a:prstGeom prst="rect">
            <a:avLst/>
          </a:prstGeom>
          <a:effectLst>
            <a:glow rad="101600">
              <a:schemeClr val="bg1">
                <a:lumMod val="75000"/>
                <a:alpha val="60000"/>
              </a:schemeClr>
            </a:glow>
          </a:effectLst>
        </p:spPr>
      </p:pic>
      <p:pic>
        <p:nvPicPr>
          <p:cNvPr id="17" name="Resim 16"/>
          <p:cNvPicPr>
            <a:picLocks noChangeAspect="1"/>
          </p:cNvPicPr>
          <p:nvPr/>
        </p:nvPicPr>
        <p:blipFill rotWithShape="1">
          <a:blip r:embed="rId4" cstate="print">
            <a:extLst>
              <a:ext uri="{28A0092B-C50C-407E-A947-70E740481C1C}">
                <a14:useLocalDpi xmlns:a14="http://schemas.microsoft.com/office/drawing/2010/main" val="0"/>
              </a:ext>
            </a:extLst>
          </a:blip>
          <a:srcRect l="23321"/>
          <a:stretch/>
        </p:blipFill>
        <p:spPr>
          <a:xfrm>
            <a:off x="6942576" y="2106260"/>
            <a:ext cx="4375439" cy="2771084"/>
          </a:xfrm>
          <a:prstGeom prst="rect">
            <a:avLst/>
          </a:prstGeom>
          <a:effectLst>
            <a:glow rad="101600">
              <a:schemeClr val="bg1">
                <a:lumMod val="75000"/>
                <a:alpha val="60000"/>
              </a:schemeClr>
            </a:glow>
          </a:effectLst>
        </p:spPr>
      </p:pic>
      <p:pic>
        <p:nvPicPr>
          <p:cNvPr id="18" name="Resim 17"/>
          <p:cNvPicPr>
            <a:picLocks noChangeAspect="1"/>
          </p:cNvPicPr>
          <p:nvPr/>
        </p:nvPicPr>
        <p:blipFill rotWithShape="1">
          <a:blip r:embed="rId4" cstate="print">
            <a:extLst>
              <a:ext uri="{28A0092B-C50C-407E-A947-70E740481C1C}">
                <a14:useLocalDpi xmlns:a14="http://schemas.microsoft.com/office/drawing/2010/main" val="0"/>
              </a:ext>
            </a:extLst>
          </a:blip>
          <a:srcRect l="23321"/>
          <a:stretch/>
        </p:blipFill>
        <p:spPr>
          <a:xfrm>
            <a:off x="1189781" y="2161220"/>
            <a:ext cx="4375439" cy="2729914"/>
          </a:xfrm>
          <a:prstGeom prst="rect">
            <a:avLst/>
          </a:prstGeom>
          <a:effectLst>
            <a:glow rad="101600">
              <a:schemeClr val="bg1">
                <a:lumMod val="75000"/>
                <a:alpha val="60000"/>
              </a:schemeClr>
            </a:glow>
          </a:effectLst>
        </p:spPr>
      </p:pic>
      <p:sp>
        <p:nvSpPr>
          <p:cNvPr id="25" name="TextBox 5"/>
          <p:cNvSpPr txBox="1"/>
          <p:nvPr/>
        </p:nvSpPr>
        <p:spPr>
          <a:xfrm>
            <a:off x="1189781" y="2301628"/>
            <a:ext cx="4053732" cy="1938992"/>
          </a:xfrm>
          <a:prstGeom prst="rect">
            <a:avLst/>
          </a:prstGeom>
          <a:effectLst>
            <a:glow rad="101600">
              <a:schemeClr val="bg1">
                <a:lumMod val="75000"/>
                <a:alpha val="60000"/>
              </a:schemeClr>
            </a:glow>
          </a:effectLst>
        </p:spPr>
        <p:txBody>
          <a:bodyPr wrap="square" lIns="0" tIns="0" rIns="0" bIns="0" rtlCol="0" anchor="t">
            <a:spAutoFit/>
          </a:bodyPr>
          <a:lstStyle/>
          <a:p>
            <a:pPr marL="280671" lvl="1" algn="just"/>
            <a:r>
              <a:rPr lang="en-US" spc="26" dirty="0" err="1">
                <a:solidFill>
                  <a:srgbClr val="000000"/>
                </a:solidFill>
              </a:rPr>
              <a:t>Evlilik</a:t>
            </a:r>
            <a:r>
              <a:rPr lang="en-US" spc="26" dirty="0">
                <a:solidFill>
                  <a:srgbClr val="000000"/>
                </a:solidFill>
              </a:rPr>
              <a:t>, </a:t>
            </a:r>
            <a:r>
              <a:rPr lang="en-US" spc="26" dirty="0" err="1">
                <a:solidFill>
                  <a:srgbClr val="000000"/>
                </a:solidFill>
              </a:rPr>
              <a:t>boşanma</a:t>
            </a:r>
            <a:r>
              <a:rPr lang="en-US" spc="26" dirty="0">
                <a:solidFill>
                  <a:srgbClr val="000000"/>
                </a:solidFill>
              </a:rPr>
              <a:t>, </a:t>
            </a:r>
            <a:r>
              <a:rPr lang="en-US" spc="26" dirty="0" err="1">
                <a:solidFill>
                  <a:srgbClr val="000000"/>
                </a:solidFill>
              </a:rPr>
              <a:t>mahkeme</a:t>
            </a:r>
            <a:r>
              <a:rPr lang="en-US" spc="26" dirty="0">
                <a:solidFill>
                  <a:srgbClr val="000000"/>
                </a:solidFill>
              </a:rPr>
              <a:t> </a:t>
            </a:r>
            <a:r>
              <a:rPr lang="en-US" spc="26" dirty="0" err="1">
                <a:solidFill>
                  <a:srgbClr val="000000"/>
                </a:solidFill>
              </a:rPr>
              <a:t>kararı</a:t>
            </a:r>
            <a:r>
              <a:rPr lang="en-US" spc="26" dirty="0">
                <a:solidFill>
                  <a:srgbClr val="000000"/>
                </a:solidFill>
              </a:rPr>
              <a:t> vb. </a:t>
            </a:r>
            <a:r>
              <a:rPr lang="en-US" spc="26" dirty="0" err="1">
                <a:solidFill>
                  <a:srgbClr val="000000"/>
                </a:solidFill>
              </a:rPr>
              <a:t>nedenlerle</a:t>
            </a:r>
            <a:r>
              <a:rPr lang="en-US" spc="26" dirty="0">
                <a:solidFill>
                  <a:srgbClr val="000000"/>
                </a:solidFill>
              </a:rPr>
              <a:t> </a:t>
            </a:r>
            <a:r>
              <a:rPr lang="en-US" spc="26" dirty="0" err="1">
                <a:solidFill>
                  <a:srgbClr val="000000"/>
                </a:solidFill>
              </a:rPr>
              <a:t>soyadı</a:t>
            </a:r>
            <a:r>
              <a:rPr lang="en-US" spc="26" dirty="0">
                <a:solidFill>
                  <a:srgbClr val="000000"/>
                </a:solidFill>
              </a:rPr>
              <a:t> </a:t>
            </a:r>
            <a:r>
              <a:rPr lang="en-US" spc="26" dirty="0" err="1">
                <a:solidFill>
                  <a:srgbClr val="000000"/>
                </a:solidFill>
              </a:rPr>
              <a:t>değişikliği</a:t>
            </a:r>
            <a:r>
              <a:rPr lang="en-US" spc="26" dirty="0">
                <a:solidFill>
                  <a:srgbClr val="000000"/>
                </a:solidFill>
              </a:rPr>
              <a:t> </a:t>
            </a:r>
            <a:r>
              <a:rPr lang="en-US" spc="26" dirty="0" err="1">
                <a:solidFill>
                  <a:srgbClr val="000000"/>
                </a:solidFill>
              </a:rPr>
              <a:t>olan</a:t>
            </a:r>
            <a:r>
              <a:rPr lang="en-US" spc="26" dirty="0">
                <a:solidFill>
                  <a:srgbClr val="000000"/>
                </a:solidFill>
              </a:rPr>
              <a:t> </a:t>
            </a:r>
            <a:r>
              <a:rPr lang="en-US" spc="26" dirty="0" err="1">
                <a:solidFill>
                  <a:srgbClr val="000000"/>
                </a:solidFill>
              </a:rPr>
              <a:t>adayların</a:t>
            </a:r>
            <a:r>
              <a:rPr lang="en-US" spc="26" dirty="0">
                <a:solidFill>
                  <a:srgbClr val="000000"/>
                </a:solidFill>
              </a:rPr>
              <a:t> </a:t>
            </a:r>
            <a:r>
              <a:rPr lang="en-US" spc="26" dirty="0" err="1">
                <a:solidFill>
                  <a:srgbClr val="000000"/>
                </a:solidFill>
              </a:rPr>
              <a:t>geçerli</a:t>
            </a:r>
            <a:r>
              <a:rPr lang="en-US" spc="26" dirty="0">
                <a:solidFill>
                  <a:srgbClr val="000000"/>
                </a:solidFill>
              </a:rPr>
              <a:t> </a:t>
            </a:r>
            <a:r>
              <a:rPr lang="en-US" spc="26" dirty="0" err="1">
                <a:solidFill>
                  <a:srgbClr val="000000"/>
                </a:solidFill>
              </a:rPr>
              <a:t>kimlik</a:t>
            </a:r>
            <a:r>
              <a:rPr lang="en-US" spc="26" dirty="0">
                <a:solidFill>
                  <a:srgbClr val="000000"/>
                </a:solidFill>
              </a:rPr>
              <a:t> </a:t>
            </a:r>
            <a:r>
              <a:rPr lang="en-US" spc="26" dirty="0" err="1">
                <a:solidFill>
                  <a:srgbClr val="000000"/>
                </a:solidFill>
              </a:rPr>
              <a:t>belgesinde</a:t>
            </a:r>
            <a:r>
              <a:rPr lang="en-US" spc="26" dirty="0">
                <a:solidFill>
                  <a:srgbClr val="000000"/>
                </a:solidFill>
              </a:rPr>
              <a:t> </a:t>
            </a:r>
            <a:r>
              <a:rPr lang="en-US" spc="26" dirty="0" err="1">
                <a:solidFill>
                  <a:srgbClr val="000000"/>
                </a:solidFill>
              </a:rPr>
              <a:t>yer</a:t>
            </a:r>
            <a:r>
              <a:rPr lang="en-US" spc="26" dirty="0">
                <a:solidFill>
                  <a:srgbClr val="000000"/>
                </a:solidFill>
              </a:rPr>
              <a:t> </a:t>
            </a:r>
            <a:r>
              <a:rPr lang="en-US" spc="26" dirty="0" err="1">
                <a:solidFill>
                  <a:srgbClr val="000000"/>
                </a:solidFill>
              </a:rPr>
              <a:t>alan</a:t>
            </a:r>
            <a:r>
              <a:rPr lang="en-US" spc="26" dirty="0">
                <a:solidFill>
                  <a:srgbClr val="000000"/>
                </a:solidFill>
              </a:rPr>
              <a:t> </a:t>
            </a:r>
            <a:r>
              <a:rPr lang="en-US" spc="26" dirty="0" err="1">
                <a:solidFill>
                  <a:srgbClr val="000000"/>
                </a:solidFill>
              </a:rPr>
              <a:t>kimlik</a:t>
            </a:r>
            <a:r>
              <a:rPr lang="en-US" spc="26" dirty="0">
                <a:solidFill>
                  <a:srgbClr val="000000"/>
                </a:solidFill>
              </a:rPr>
              <a:t> </a:t>
            </a:r>
            <a:r>
              <a:rPr lang="en-US" spc="26" dirty="0" err="1">
                <a:solidFill>
                  <a:srgbClr val="000000"/>
                </a:solidFill>
              </a:rPr>
              <a:t>numaraları</a:t>
            </a:r>
            <a:r>
              <a:rPr lang="en-US" spc="26" dirty="0">
                <a:solidFill>
                  <a:srgbClr val="000000"/>
                </a:solidFill>
              </a:rPr>
              <a:t> </a:t>
            </a:r>
            <a:r>
              <a:rPr lang="en-US" spc="26" dirty="0" err="1">
                <a:solidFill>
                  <a:srgbClr val="000000"/>
                </a:solidFill>
              </a:rPr>
              <a:t>kontrol</a:t>
            </a:r>
            <a:r>
              <a:rPr lang="en-US" spc="26" dirty="0">
                <a:solidFill>
                  <a:srgbClr val="000000"/>
                </a:solidFill>
              </a:rPr>
              <a:t> </a:t>
            </a:r>
            <a:r>
              <a:rPr lang="en-US" spc="26" dirty="0" err="1">
                <a:solidFill>
                  <a:srgbClr val="000000"/>
                </a:solidFill>
              </a:rPr>
              <a:t>edilir</a:t>
            </a:r>
            <a:r>
              <a:rPr lang="en-US" spc="26" dirty="0">
                <a:solidFill>
                  <a:srgbClr val="000000"/>
                </a:solidFill>
              </a:rPr>
              <a:t>, </a:t>
            </a:r>
            <a:r>
              <a:rPr lang="en-US" spc="26" dirty="0" err="1">
                <a:solidFill>
                  <a:srgbClr val="000000"/>
                </a:solidFill>
              </a:rPr>
              <a:t>giriş</a:t>
            </a:r>
            <a:r>
              <a:rPr lang="en-US" spc="26" dirty="0">
                <a:solidFill>
                  <a:srgbClr val="000000"/>
                </a:solidFill>
              </a:rPr>
              <a:t> </a:t>
            </a:r>
            <a:r>
              <a:rPr lang="en-US" spc="26" dirty="0" err="1">
                <a:solidFill>
                  <a:srgbClr val="000000"/>
                </a:solidFill>
              </a:rPr>
              <a:t>belgesindeki</a:t>
            </a:r>
            <a:r>
              <a:rPr lang="en-US" spc="26" dirty="0">
                <a:solidFill>
                  <a:srgbClr val="000000"/>
                </a:solidFill>
              </a:rPr>
              <a:t> </a:t>
            </a:r>
            <a:r>
              <a:rPr lang="en-US" spc="26" dirty="0" err="1">
                <a:solidFill>
                  <a:srgbClr val="000000"/>
                </a:solidFill>
              </a:rPr>
              <a:t>kimlik</a:t>
            </a:r>
            <a:r>
              <a:rPr lang="en-US" spc="26" dirty="0">
                <a:solidFill>
                  <a:srgbClr val="000000"/>
                </a:solidFill>
              </a:rPr>
              <a:t> </a:t>
            </a:r>
            <a:r>
              <a:rPr lang="en-US" spc="26" dirty="0" err="1">
                <a:solidFill>
                  <a:srgbClr val="000000"/>
                </a:solidFill>
              </a:rPr>
              <a:t>numarası</a:t>
            </a:r>
            <a:r>
              <a:rPr lang="en-US" spc="26" dirty="0">
                <a:solidFill>
                  <a:srgbClr val="000000"/>
                </a:solidFill>
              </a:rPr>
              <a:t> </a:t>
            </a:r>
            <a:r>
              <a:rPr lang="en-US" spc="26" dirty="0" err="1">
                <a:solidFill>
                  <a:srgbClr val="000000"/>
                </a:solidFill>
              </a:rPr>
              <a:t>ile</a:t>
            </a:r>
            <a:r>
              <a:rPr lang="en-US" spc="26" dirty="0">
                <a:solidFill>
                  <a:srgbClr val="000000"/>
                </a:solidFill>
              </a:rPr>
              <a:t> </a:t>
            </a:r>
            <a:r>
              <a:rPr lang="en-US" spc="26" dirty="0" err="1">
                <a:solidFill>
                  <a:srgbClr val="000000"/>
                </a:solidFill>
              </a:rPr>
              <a:t>aynı</a:t>
            </a:r>
            <a:r>
              <a:rPr lang="en-US" spc="26" dirty="0">
                <a:solidFill>
                  <a:srgbClr val="000000"/>
                </a:solidFill>
              </a:rPr>
              <a:t> </a:t>
            </a:r>
            <a:r>
              <a:rPr lang="en-US" spc="26" dirty="0" err="1">
                <a:solidFill>
                  <a:srgbClr val="000000"/>
                </a:solidFill>
              </a:rPr>
              <a:t>ise</a:t>
            </a:r>
            <a:r>
              <a:rPr lang="en-US" spc="26" dirty="0">
                <a:solidFill>
                  <a:srgbClr val="000000"/>
                </a:solidFill>
              </a:rPr>
              <a:t> </a:t>
            </a:r>
            <a:r>
              <a:rPr lang="en-US" spc="26" dirty="0" err="1">
                <a:solidFill>
                  <a:srgbClr val="000000"/>
                </a:solidFill>
              </a:rPr>
              <a:t>kimlik</a:t>
            </a:r>
            <a:r>
              <a:rPr lang="en-US" spc="26" dirty="0">
                <a:solidFill>
                  <a:srgbClr val="000000"/>
                </a:solidFill>
              </a:rPr>
              <a:t> </a:t>
            </a:r>
            <a:r>
              <a:rPr lang="en-US" spc="26" dirty="0" err="1">
                <a:solidFill>
                  <a:srgbClr val="000000"/>
                </a:solidFill>
              </a:rPr>
              <a:t>belgesi</a:t>
            </a:r>
            <a:r>
              <a:rPr lang="en-US" spc="26" dirty="0">
                <a:solidFill>
                  <a:srgbClr val="000000"/>
                </a:solidFill>
              </a:rPr>
              <a:t> </a:t>
            </a:r>
            <a:r>
              <a:rPr lang="en-US" spc="26" dirty="0" err="1">
                <a:solidFill>
                  <a:srgbClr val="000000"/>
                </a:solidFill>
              </a:rPr>
              <a:t>geçerli</a:t>
            </a:r>
            <a:r>
              <a:rPr lang="en-US" spc="26" dirty="0">
                <a:solidFill>
                  <a:srgbClr val="000000"/>
                </a:solidFill>
              </a:rPr>
              <a:t> </a:t>
            </a:r>
            <a:r>
              <a:rPr lang="en-US" spc="26" dirty="0" err="1">
                <a:solidFill>
                  <a:srgbClr val="000000"/>
                </a:solidFill>
              </a:rPr>
              <a:t>kabul</a:t>
            </a:r>
            <a:r>
              <a:rPr lang="en-US" spc="26" dirty="0">
                <a:solidFill>
                  <a:srgbClr val="000000"/>
                </a:solidFill>
              </a:rPr>
              <a:t> </a:t>
            </a:r>
            <a:r>
              <a:rPr lang="en-US" spc="26" dirty="0" err="1">
                <a:solidFill>
                  <a:srgbClr val="000000"/>
                </a:solidFill>
              </a:rPr>
              <a:t>edilir</a:t>
            </a:r>
            <a:r>
              <a:rPr lang="en-US" spc="26" dirty="0">
                <a:solidFill>
                  <a:srgbClr val="000000"/>
                </a:solidFill>
              </a:rPr>
              <a:t>.</a:t>
            </a:r>
          </a:p>
        </p:txBody>
      </p:sp>
      <p:sp>
        <p:nvSpPr>
          <p:cNvPr id="26" name="TextBox 5"/>
          <p:cNvSpPr txBox="1"/>
          <p:nvPr/>
        </p:nvSpPr>
        <p:spPr>
          <a:xfrm>
            <a:off x="6938894" y="2246242"/>
            <a:ext cx="4053732" cy="2215991"/>
          </a:xfrm>
          <a:prstGeom prst="rect">
            <a:avLst/>
          </a:prstGeom>
          <a:effectLst>
            <a:glow rad="101600">
              <a:schemeClr val="bg1">
                <a:lumMod val="75000"/>
                <a:alpha val="60000"/>
              </a:schemeClr>
            </a:glow>
          </a:effectLst>
        </p:spPr>
        <p:txBody>
          <a:bodyPr wrap="square" lIns="0" tIns="0" rIns="0" bIns="0" rtlCol="0" anchor="t">
            <a:spAutoFit/>
          </a:bodyPr>
          <a:lstStyle/>
          <a:p>
            <a:pPr marL="280671" lvl="1" algn="just"/>
            <a:r>
              <a:rPr lang="en-US" spc="26" dirty="0" err="1">
                <a:solidFill>
                  <a:srgbClr val="000000"/>
                </a:solidFill>
              </a:rPr>
              <a:t>Tanımlananlar</a:t>
            </a:r>
            <a:r>
              <a:rPr lang="en-US" spc="26" dirty="0">
                <a:solidFill>
                  <a:srgbClr val="000000"/>
                </a:solidFill>
              </a:rPr>
              <a:t> </a:t>
            </a:r>
            <a:r>
              <a:rPr lang="en-US" spc="26" dirty="0" err="1">
                <a:solidFill>
                  <a:srgbClr val="000000"/>
                </a:solidFill>
              </a:rPr>
              <a:t>haricinde</a:t>
            </a:r>
            <a:r>
              <a:rPr lang="en-US" spc="26" dirty="0">
                <a:solidFill>
                  <a:srgbClr val="000000"/>
                </a:solidFill>
              </a:rPr>
              <a:t> </a:t>
            </a:r>
            <a:r>
              <a:rPr lang="en-US" spc="26" dirty="0" err="1">
                <a:solidFill>
                  <a:srgbClr val="000000"/>
                </a:solidFill>
              </a:rPr>
              <a:t>başka</a:t>
            </a:r>
            <a:r>
              <a:rPr lang="en-US" spc="26" dirty="0">
                <a:solidFill>
                  <a:srgbClr val="000000"/>
                </a:solidFill>
              </a:rPr>
              <a:t> </a:t>
            </a:r>
            <a:r>
              <a:rPr lang="en-US" spc="26" dirty="0" err="1">
                <a:solidFill>
                  <a:srgbClr val="000000"/>
                </a:solidFill>
              </a:rPr>
              <a:t>hiçbir</a:t>
            </a:r>
            <a:r>
              <a:rPr lang="en-US" spc="26" dirty="0">
                <a:solidFill>
                  <a:srgbClr val="000000"/>
                </a:solidFill>
              </a:rPr>
              <a:t> </a:t>
            </a:r>
            <a:r>
              <a:rPr lang="en-US" spc="26" dirty="0" err="1">
                <a:solidFill>
                  <a:srgbClr val="000000"/>
                </a:solidFill>
              </a:rPr>
              <a:t>belge</a:t>
            </a:r>
            <a:r>
              <a:rPr lang="en-US" spc="26" dirty="0">
                <a:solidFill>
                  <a:srgbClr val="000000"/>
                </a:solidFill>
              </a:rPr>
              <a:t> </a:t>
            </a:r>
            <a:r>
              <a:rPr lang="en-US" spc="26" dirty="0" err="1">
                <a:solidFill>
                  <a:srgbClr val="000000"/>
                </a:solidFill>
              </a:rPr>
              <a:t>geçerli</a:t>
            </a:r>
            <a:r>
              <a:rPr lang="en-US" spc="26" dirty="0">
                <a:solidFill>
                  <a:srgbClr val="000000"/>
                </a:solidFill>
              </a:rPr>
              <a:t> </a:t>
            </a:r>
            <a:r>
              <a:rPr lang="en-US" spc="26" dirty="0" err="1">
                <a:solidFill>
                  <a:srgbClr val="000000"/>
                </a:solidFill>
              </a:rPr>
              <a:t>kimlik</a:t>
            </a:r>
            <a:r>
              <a:rPr lang="en-US" spc="26" dirty="0">
                <a:solidFill>
                  <a:srgbClr val="000000"/>
                </a:solidFill>
              </a:rPr>
              <a:t> </a:t>
            </a:r>
            <a:r>
              <a:rPr lang="en-US" spc="26" dirty="0" err="1">
                <a:solidFill>
                  <a:srgbClr val="000000"/>
                </a:solidFill>
              </a:rPr>
              <a:t>belgesi</a:t>
            </a:r>
            <a:r>
              <a:rPr lang="en-US" spc="26" dirty="0">
                <a:solidFill>
                  <a:srgbClr val="000000"/>
                </a:solidFill>
              </a:rPr>
              <a:t> </a:t>
            </a:r>
            <a:r>
              <a:rPr lang="en-US" spc="26" dirty="0" err="1">
                <a:solidFill>
                  <a:srgbClr val="000000"/>
                </a:solidFill>
              </a:rPr>
              <a:t>olarak</a:t>
            </a:r>
            <a:r>
              <a:rPr lang="en-US" spc="26" dirty="0">
                <a:solidFill>
                  <a:srgbClr val="000000"/>
                </a:solidFill>
              </a:rPr>
              <a:t> </a:t>
            </a:r>
            <a:r>
              <a:rPr lang="en-US" spc="26" dirty="0" err="1">
                <a:solidFill>
                  <a:srgbClr val="000000"/>
                </a:solidFill>
              </a:rPr>
              <a:t>sayılmayacaktır</a:t>
            </a:r>
            <a:r>
              <a:rPr lang="en-US" spc="26" dirty="0">
                <a:solidFill>
                  <a:srgbClr val="000000"/>
                </a:solidFill>
              </a:rPr>
              <a:t>. </a:t>
            </a:r>
            <a:r>
              <a:rPr lang="en-US" spc="26" dirty="0" err="1">
                <a:solidFill>
                  <a:srgbClr val="000000"/>
                </a:solidFill>
              </a:rPr>
              <a:t>Geçerli</a:t>
            </a:r>
            <a:r>
              <a:rPr lang="en-US" spc="26" dirty="0">
                <a:solidFill>
                  <a:srgbClr val="000000"/>
                </a:solidFill>
              </a:rPr>
              <a:t> </a:t>
            </a:r>
            <a:r>
              <a:rPr lang="en-US" spc="26" dirty="0" err="1">
                <a:solidFill>
                  <a:srgbClr val="000000"/>
                </a:solidFill>
              </a:rPr>
              <a:t>kimlik</a:t>
            </a:r>
            <a:r>
              <a:rPr lang="en-US" spc="26" dirty="0">
                <a:solidFill>
                  <a:srgbClr val="000000"/>
                </a:solidFill>
              </a:rPr>
              <a:t> </a:t>
            </a:r>
            <a:r>
              <a:rPr lang="en-US" spc="26" dirty="0" err="1">
                <a:solidFill>
                  <a:srgbClr val="000000"/>
                </a:solidFill>
              </a:rPr>
              <a:t>belgesi</a:t>
            </a:r>
            <a:r>
              <a:rPr lang="en-US" spc="26" dirty="0">
                <a:solidFill>
                  <a:srgbClr val="000000"/>
                </a:solidFill>
              </a:rPr>
              <a:t> </a:t>
            </a:r>
            <a:r>
              <a:rPr lang="en-US" spc="26" dirty="0" err="1">
                <a:solidFill>
                  <a:srgbClr val="000000"/>
                </a:solidFill>
              </a:rPr>
              <a:t>ve</a:t>
            </a:r>
            <a:r>
              <a:rPr lang="en-US" spc="26" dirty="0">
                <a:solidFill>
                  <a:srgbClr val="000000"/>
                </a:solidFill>
              </a:rPr>
              <a:t>/</a:t>
            </a:r>
            <a:r>
              <a:rPr lang="en-US" spc="26" dirty="0" err="1">
                <a:solidFill>
                  <a:srgbClr val="000000"/>
                </a:solidFill>
              </a:rPr>
              <a:t>veya</a:t>
            </a:r>
            <a:r>
              <a:rPr lang="en-US" spc="26" dirty="0">
                <a:solidFill>
                  <a:srgbClr val="000000"/>
                </a:solidFill>
              </a:rPr>
              <a:t> </a:t>
            </a:r>
            <a:r>
              <a:rPr lang="en-US" spc="26" dirty="0" err="1">
                <a:solidFill>
                  <a:srgbClr val="000000"/>
                </a:solidFill>
              </a:rPr>
              <a:t>geçerli</a:t>
            </a:r>
            <a:r>
              <a:rPr lang="en-US" spc="26" dirty="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giriş</a:t>
            </a:r>
            <a:r>
              <a:rPr lang="en-US" spc="26" dirty="0">
                <a:solidFill>
                  <a:srgbClr val="000000"/>
                </a:solidFill>
              </a:rPr>
              <a:t> </a:t>
            </a:r>
            <a:r>
              <a:rPr lang="en-US" spc="26" dirty="0" err="1">
                <a:solidFill>
                  <a:srgbClr val="000000"/>
                </a:solidFill>
              </a:rPr>
              <a:t>belgesi</a:t>
            </a:r>
            <a:r>
              <a:rPr lang="en-US" spc="26" dirty="0">
                <a:solidFill>
                  <a:srgbClr val="000000"/>
                </a:solidFill>
              </a:rPr>
              <a:t> </a:t>
            </a:r>
            <a:r>
              <a:rPr lang="en-US" spc="26" dirty="0" err="1">
                <a:solidFill>
                  <a:srgbClr val="000000"/>
                </a:solidFill>
              </a:rPr>
              <a:t>yanında</a:t>
            </a:r>
            <a:r>
              <a:rPr lang="en-US" spc="26" dirty="0">
                <a:solidFill>
                  <a:srgbClr val="000000"/>
                </a:solidFill>
              </a:rPr>
              <a:t> </a:t>
            </a:r>
            <a:r>
              <a:rPr lang="en-US" spc="26" dirty="0" err="1">
                <a:solidFill>
                  <a:srgbClr val="000000"/>
                </a:solidFill>
              </a:rPr>
              <a:t>olmadan</a:t>
            </a:r>
            <a:r>
              <a:rPr lang="en-US" spc="26" dirty="0">
                <a:solidFill>
                  <a:srgbClr val="000000"/>
                </a:solidFill>
              </a:rPr>
              <a:t> </a:t>
            </a:r>
            <a:r>
              <a:rPr lang="en-US" spc="26" dirty="0" err="1">
                <a:solidFill>
                  <a:srgbClr val="000000"/>
                </a:solidFill>
              </a:rPr>
              <a:t>sınava</a:t>
            </a:r>
            <a:r>
              <a:rPr lang="en-US" spc="26" dirty="0">
                <a:solidFill>
                  <a:srgbClr val="000000"/>
                </a:solidFill>
              </a:rPr>
              <a:t> </a:t>
            </a:r>
            <a:r>
              <a:rPr lang="en-US" spc="26" dirty="0" err="1">
                <a:solidFill>
                  <a:srgbClr val="000000"/>
                </a:solidFill>
              </a:rPr>
              <a:t>gelen</a:t>
            </a:r>
            <a:r>
              <a:rPr lang="en-US" spc="26" dirty="0">
                <a:solidFill>
                  <a:srgbClr val="000000"/>
                </a:solidFill>
              </a:rPr>
              <a:t> </a:t>
            </a:r>
            <a:r>
              <a:rPr lang="en-US" spc="26" dirty="0" err="1">
                <a:solidFill>
                  <a:srgbClr val="000000"/>
                </a:solidFill>
              </a:rPr>
              <a:t>adaylar</a:t>
            </a:r>
            <a:r>
              <a:rPr lang="en-US" spc="26" dirty="0">
                <a:solidFill>
                  <a:srgbClr val="000000"/>
                </a:solidFill>
              </a:rPr>
              <a:t> </a:t>
            </a:r>
            <a:r>
              <a:rPr lang="en-US" b="1" spc="26" dirty="0" err="1">
                <a:solidFill>
                  <a:srgbClr val="000000"/>
                </a:solidFill>
              </a:rPr>
              <a:t>sınava</a:t>
            </a:r>
            <a:r>
              <a:rPr lang="en-US" b="1" spc="26" dirty="0">
                <a:solidFill>
                  <a:srgbClr val="000000"/>
                </a:solidFill>
              </a:rPr>
              <a:t> </a:t>
            </a:r>
            <a:r>
              <a:rPr lang="en-US" b="1" spc="26" dirty="0" err="1">
                <a:solidFill>
                  <a:srgbClr val="000000"/>
                </a:solidFill>
              </a:rPr>
              <a:t>alınmayacak</a:t>
            </a:r>
            <a:r>
              <a:rPr lang="en-US" b="1" spc="26" dirty="0">
                <a:solidFill>
                  <a:srgbClr val="000000"/>
                </a:solidFill>
              </a:rPr>
              <a:t> </a:t>
            </a:r>
            <a:r>
              <a:rPr lang="en-US" spc="26" dirty="0" err="1">
                <a:solidFill>
                  <a:srgbClr val="000000"/>
                </a:solidFill>
              </a:rPr>
              <a:t>ve</a:t>
            </a:r>
            <a:r>
              <a:rPr lang="en-US" spc="26" dirty="0">
                <a:solidFill>
                  <a:srgbClr val="000000"/>
                </a:solidFill>
              </a:rPr>
              <a:t> e-</a:t>
            </a:r>
            <a:r>
              <a:rPr lang="en-US" spc="26" dirty="0" err="1">
                <a:solidFill>
                  <a:srgbClr val="000000"/>
                </a:solidFill>
              </a:rPr>
              <a:t>Sınav</a:t>
            </a:r>
            <a:r>
              <a:rPr lang="en-US" spc="26" dirty="0">
                <a:solidFill>
                  <a:srgbClr val="000000"/>
                </a:solidFill>
              </a:rPr>
              <a:t> </a:t>
            </a:r>
            <a:r>
              <a:rPr lang="en-US" spc="26" dirty="0" err="1">
                <a:solidFill>
                  <a:srgbClr val="000000"/>
                </a:solidFill>
              </a:rPr>
              <a:t>Uygulama</a:t>
            </a:r>
            <a:r>
              <a:rPr lang="en-US" spc="26" dirty="0">
                <a:solidFill>
                  <a:srgbClr val="000000"/>
                </a:solidFill>
              </a:rPr>
              <a:t> </a:t>
            </a:r>
            <a:r>
              <a:rPr lang="en-US" spc="26" dirty="0" err="1">
                <a:solidFill>
                  <a:srgbClr val="000000"/>
                </a:solidFill>
              </a:rPr>
              <a:t>Modülünden</a:t>
            </a:r>
            <a:r>
              <a:rPr lang="en-US" spc="26" dirty="0">
                <a:solidFill>
                  <a:srgbClr val="000000"/>
                </a:solidFill>
              </a:rPr>
              <a:t> </a:t>
            </a:r>
            <a:r>
              <a:rPr lang="en-US" spc="26" dirty="0" err="1">
                <a:solidFill>
                  <a:srgbClr val="000000"/>
                </a:solidFill>
              </a:rPr>
              <a:t>ilgili</a:t>
            </a:r>
            <a:r>
              <a:rPr lang="en-US" spc="26" dirty="0">
                <a:solidFill>
                  <a:srgbClr val="000000"/>
                </a:solidFill>
              </a:rPr>
              <a:t> </a:t>
            </a:r>
            <a:r>
              <a:rPr lang="en-US" spc="26" dirty="0" err="1">
                <a:solidFill>
                  <a:srgbClr val="000000"/>
                </a:solidFill>
              </a:rPr>
              <a:t>seçenek</a:t>
            </a:r>
            <a:r>
              <a:rPr lang="en-US" spc="26" dirty="0">
                <a:solidFill>
                  <a:srgbClr val="000000"/>
                </a:solidFill>
              </a:rPr>
              <a:t> </a:t>
            </a:r>
            <a:r>
              <a:rPr lang="en-US" spc="26" dirty="0" err="1">
                <a:solidFill>
                  <a:srgbClr val="000000"/>
                </a:solidFill>
              </a:rPr>
              <a:t>ile</a:t>
            </a:r>
            <a:r>
              <a:rPr lang="en-US" spc="26" dirty="0">
                <a:solidFill>
                  <a:srgbClr val="000000"/>
                </a:solidFill>
              </a:rPr>
              <a:t> </a:t>
            </a:r>
            <a:r>
              <a:rPr lang="en-US" spc="26" dirty="0" err="1">
                <a:solidFill>
                  <a:srgbClr val="000000"/>
                </a:solidFill>
              </a:rPr>
              <a:t>adayın</a:t>
            </a:r>
            <a:r>
              <a:rPr lang="en-US" b="1" spc="26" dirty="0">
                <a:solidFill>
                  <a:srgbClr val="000000"/>
                </a:solidFill>
              </a:rPr>
              <a:t> </a:t>
            </a:r>
            <a:r>
              <a:rPr lang="en-US" b="1" spc="26" dirty="0" err="1">
                <a:solidFill>
                  <a:srgbClr val="000000"/>
                </a:solidFill>
              </a:rPr>
              <a:t>sınavı</a:t>
            </a:r>
            <a:r>
              <a:rPr lang="en-US" b="1" spc="26" dirty="0">
                <a:solidFill>
                  <a:srgbClr val="000000"/>
                </a:solidFill>
              </a:rPr>
              <a:t> </a:t>
            </a:r>
            <a:r>
              <a:rPr lang="en-US" b="1" spc="26" dirty="0" err="1">
                <a:solidFill>
                  <a:srgbClr val="000000"/>
                </a:solidFill>
              </a:rPr>
              <a:t>iptal</a:t>
            </a:r>
            <a:r>
              <a:rPr lang="en-US" b="1" spc="26" dirty="0">
                <a:solidFill>
                  <a:srgbClr val="000000"/>
                </a:solidFill>
              </a:rPr>
              <a:t> </a:t>
            </a:r>
            <a:r>
              <a:rPr lang="en-US" spc="26" dirty="0" err="1">
                <a:solidFill>
                  <a:srgbClr val="000000"/>
                </a:solidFill>
              </a:rPr>
              <a:t>edilecektir</a:t>
            </a:r>
            <a:r>
              <a:rPr lang="en-US" spc="26" dirty="0" smtClean="0">
                <a:solidFill>
                  <a:srgbClr val="000000"/>
                </a:solidFill>
              </a:rPr>
              <a:t>.</a:t>
            </a:r>
            <a:endParaRPr lang="en-US" spc="26" dirty="0">
              <a:solidFill>
                <a:srgbClr val="000000"/>
              </a:solidFill>
            </a:endParaRPr>
          </a:p>
        </p:txBody>
      </p:sp>
      <p:sp>
        <p:nvSpPr>
          <p:cNvPr id="28" name="Dikdörtgen 27"/>
          <p:cNvSpPr/>
          <p:nvPr/>
        </p:nvSpPr>
        <p:spPr>
          <a:xfrm>
            <a:off x="2936374" y="5184282"/>
            <a:ext cx="7763706" cy="923330"/>
          </a:xfrm>
          <a:prstGeom prst="rect">
            <a:avLst/>
          </a:prstGeom>
          <a:effectLst>
            <a:glow rad="101600">
              <a:schemeClr val="bg1">
                <a:lumMod val="75000"/>
                <a:alpha val="60000"/>
              </a:schemeClr>
            </a:glow>
          </a:effectLst>
        </p:spPr>
        <p:txBody>
          <a:bodyPr wrap="square">
            <a:spAutoFit/>
          </a:bodyPr>
          <a:lstStyle/>
          <a:p>
            <a:pPr algn="just">
              <a:spcBef>
                <a:spcPct val="0"/>
              </a:spcBef>
            </a:pPr>
            <a:r>
              <a:rPr lang="tr-TR" spc="26" dirty="0" smtClean="0">
                <a:solidFill>
                  <a:srgbClr val="000000"/>
                </a:solidFill>
              </a:rPr>
              <a:t>Adaylar </a:t>
            </a:r>
            <a:r>
              <a:rPr lang="en-US" spc="26" dirty="0" err="1" smtClean="0">
                <a:solidFill>
                  <a:srgbClr val="000000"/>
                </a:solidFill>
              </a:rPr>
              <a:t>sınav</a:t>
            </a:r>
            <a:r>
              <a:rPr lang="en-US" spc="26" dirty="0" smtClean="0">
                <a:solidFill>
                  <a:srgbClr val="000000"/>
                </a:solidFill>
              </a:rPr>
              <a:t> </a:t>
            </a:r>
            <a:r>
              <a:rPr lang="en-US" spc="26" dirty="0" err="1">
                <a:solidFill>
                  <a:srgbClr val="000000"/>
                </a:solidFill>
              </a:rPr>
              <a:t>giriş</a:t>
            </a:r>
            <a:r>
              <a:rPr lang="en-US" spc="26" dirty="0">
                <a:solidFill>
                  <a:srgbClr val="000000"/>
                </a:solidFill>
              </a:rPr>
              <a:t> </a:t>
            </a:r>
            <a:r>
              <a:rPr lang="en-US" spc="26" dirty="0" err="1">
                <a:solidFill>
                  <a:srgbClr val="000000"/>
                </a:solidFill>
              </a:rPr>
              <a:t>belgelerini</a:t>
            </a:r>
            <a:r>
              <a:rPr lang="en-US" spc="26" dirty="0">
                <a:solidFill>
                  <a:srgbClr val="000000"/>
                </a:solidFill>
              </a:rPr>
              <a:t> </a:t>
            </a:r>
            <a:r>
              <a:rPr lang="en-US" spc="26" dirty="0" err="1">
                <a:solidFill>
                  <a:srgbClr val="000000"/>
                </a:solidFill>
              </a:rPr>
              <a:t>kimlik</a:t>
            </a:r>
            <a:r>
              <a:rPr lang="en-US" spc="26" dirty="0">
                <a:solidFill>
                  <a:srgbClr val="000000"/>
                </a:solidFill>
              </a:rPr>
              <a:t> </a:t>
            </a:r>
            <a:r>
              <a:rPr lang="en-US" spc="26" dirty="0" err="1">
                <a:solidFill>
                  <a:srgbClr val="000000"/>
                </a:solidFill>
              </a:rPr>
              <a:t>kontrolü</a:t>
            </a:r>
            <a:r>
              <a:rPr lang="en-US" spc="26" dirty="0">
                <a:solidFill>
                  <a:srgbClr val="000000"/>
                </a:solidFill>
              </a:rPr>
              <a:t> </a:t>
            </a:r>
            <a:r>
              <a:rPr lang="en-US" spc="26" dirty="0" err="1">
                <a:solidFill>
                  <a:srgbClr val="000000"/>
                </a:solidFill>
              </a:rPr>
              <a:t>esnasında</a:t>
            </a:r>
            <a:r>
              <a:rPr lang="en-US" spc="26" dirty="0">
                <a:solidFill>
                  <a:srgbClr val="000000"/>
                </a:solidFill>
              </a:rPr>
              <a:t> salon </a:t>
            </a:r>
            <a:r>
              <a:rPr lang="en-US" spc="26" dirty="0" err="1" smtClean="0">
                <a:solidFill>
                  <a:srgbClr val="000000"/>
                </a:solidFill>
              </a:rPr>
              <a:t>görevlilerine</a:t>
            </a:r>
            <a:endParaRPr lang="tr-TR" spc="26" dirty="0" smtClean="0">
              <a:solidFill>
                <a:srgbClr val="000000"/>
              </a:solidFill>
            </a:endParaRPr>
          </a:p>
          <a:p>
            <a:pPr algn="just">
              <a:spcBef>
                <a:spcPct val="0"/>
              </a:spcBef>
            </a:pPr>
            <a:r>
              <a:rPr lang="en-US" spc="26" dirty="0" err="1" smtClean="0">
                <a:solidFill>
                  <a:srgbClr val="000000"/>
                </a:solidFill>
              </a:rPr>
              <a:t>teslim</a:t>
            </a:r>
            <a:r>
              <a:rPr lang="en-US" spc="26" dirty="0" smtClean="0">
                <a:solidFill>
                  <a:srgbClr val="000000"/>
                </a:solidFill>
              </a:rPr>
              <a:t> </a:t>
            </a:r>
            <a:r>
              <a:rPr lang="en-US" spc="26" dirty="0" err="1">
                <a:solidFill>
                  <a:srgbClr val="000000"/>
                </a:solidFill>
              </a:rPr>
              <a:t>etmek</a:t>
            </a:r>
            <a:r>
              <a:rPr lang="en-US" spc="26" dirty="0">
                <a:solidFill>
                  <a:srgbClr val="000000"/>
                </a:solidFill>
              </a:rPr>
              <a:t> </a:t>
            </a:r>
            <a:r>
              <a:rPr lang="en-US" spc="26" dirty="0" err="1">
                <a:solidFill>
                  <a:srgbClr val="000000"/>
                </a:solidFill>
              </a:rPr>
              <a:t>zorundadır</a:t>
            </a:r>
            <a:r>
              <a:rPr lang="en-US" spc="26" dirty="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giriş</a:t>
            </a:r>
            <a:r>
              <a:rPr lang="en-US" spc="26" dirty="0">
                <a:solidFill>
                  <a:srgbClr val="000000"/>
                </a:solidFill>
              </a:rPr>
              <a:t> </a:t>
            </a:r>
            <a:r>
              <a:rPr lang="en-US" spc="26" dirty="0" err="1">
                <a:solidFill>
                  <a:srgbClr val="000000"/>
                </a:solidFill>
              </a:rPr>
              <a:t>belgesini</a:t>
            </a:r>
            <a:r>
              <a:rPr lang="en-US" spc="26" dirty="0">
                <a:solidFill>
                  <a:srgbClr val="000000"/>
                </a:solidFill>
              </a:rPr>
              <a:t> </a:t>
            </a:r>
            <a:r>
              <a:rPr lang="en-US" spc="26" dirty="0" err="1">
                <a:solidFill>
                  <a:srgbClr val="000000"/>
                </a:solidFill>
              </a:rPr>
              <a:t>teslim</a:t>
            </a:r>
            <a:r>
              <a:rPr lang="en-US" spc="26" dirty="0">
                <a:solidFill>
                  <a:srgbClr val="000000"/>
                </a:solidFill>
              </a:rPr>
              <a:t> </a:t>
            </a:r>
            <a:r>
              <a:rPr lang="en-US" spc="26" dirty="0" err="1">
                <a:solidFill>
                  <a:srgbClr val="000000"/>
                </a:solidFill>
              </a:rPr>
              <a:t>etmeyen</a:t>
            </a:r>
            <a:r>
              <a:rPr lang="en-US" spc="26" dirty="0">
                <a:solidFill>
                  <a:srgbClr val="000000"/>
                </a:solidFill>
              </a:rPr>
              <a:t> </a:t>
            </a:r>
            <a:r>
              <a:rPr lang="tr-TR" spc="26" dirty="0" smtClean="0">
                <a:solidFill>
                  <a:srgbClr val="000000"/>
                </a:solidFill>
              </a:rPr>
              <a:t>adayın</a:t>
            </a:r>
            <a:r>
              <a:rPr lang="en-US" spc="26" dirty="0" smtClean="0">
                <a:solidFill>
                  <a:srgbClr val="000000"/>
                </a:solidFill>
              </a:rPr>
              <a:t> </a:t>
            </a:r>
            <a:r>
              <a:rPr lang="en-US" spc="26" dirty="0" err="1" smtClean="0">
                <a:solidFill>
                  <a:srgbClr val="000000"/>
                </a:solidFill>
              </a:rPr>
              <a:t>sınavı</a:t>
            </a:r>
            <a:endParaRPr lang="tr-TR" spc="26" dirty="0" smtClean="0">
              <a:solidFill>
                <a:srgbClr val="000000"/>
              </a:solidFill>
            </a:endParaRPr>
          </a:p>
          <a:p>
            <a:pPr algn="just">
              <a:spcBef>
                <a:spcPct val="0"/>
              </a:spcBef>
            </a:pPr>
            <a:r>
              <a:rPr lang="en-US" spc="26" dirty="0" err="1" smtClean="0">
                <a:solidFill>
                  <a:srgbClr val="000000"/>
                </a:solidFill>
              </a:rPr>
              <a:t>geçersiz</a:t>
            </a:r>
            <a:r>
              <a:rPr lang="en-US" spc="26" dirty="0" smtClean="0">
                <a:solidFill>
                  <a:srgbClr val="000000"/>
                </a:solidFill>
              </a:rPr>
              <a:t> </a:t>
            </a:r>
            <a:r>
              <a:rPr lang="en-US" spc="26" dirty="0" err="1">
                <a:solidFill>
                  <a:srgbClr val="000000"/>
                </a:solidFill>
              </a:rPr>
              <a:t>sayılacaktır</a:t>
            </a:r>
            <a:r>
              <a:rPr lang="en-US" spc="26" dirty="0">
                <a:solidFill>
                  <a:srgbClr val="000000"/>
                </a:solidFill>
              </a:rPr>
              <a:t>.</a:t>
            </a:r>
          </a:p>
        </p:txBody>
      </p:sp>
      <p:sp>
        <p:nvSpPr>
          <p:cNvPr id="29" name="Metin kutusu 28"/>
          <p:cNvSpPr txBox="1"/>
          <p:nvPr/>
        </p:nvSpPr>
        <p:spPr>
          <a:xfrm>
            <a:off x="1723646" y="5261227"/>
            <a:ext cx="470000" cy="769441"/>
          </a:xfrm>
          <a:prstGeom prst="rect">
            <a:avLst/>
          </a:prstGeom>
          <a:noFill/>
          <a:effectLst>
            <a:glow rad="101600">
              <a:schemeClr val="bg1">
                <a:lumMod val="75000"/>
                <a:alpha val="60000"/>
              </a:schemeClr>
            </a:glow>
          </a:effectLst>
        </p:spPr>
        <p:txBody>
          <a:bodyPr wrap="none" rtlCol="0">
            <a:spAutoFit/>
          </a:bodyPr>
          <a:lstStyle/>
          <a:p>
            <a:r>
              <a:rPr lang="tr-TR" sz="4400" b="1" dirty="0">
                <a:solidFill>
                  <a:schemeClr val="bg1"/>
                </a:solidFill>
              </a:rPr>
              <a:t>9</a:t>
            </a:r>
          </a:p>
        </p:txBody>
      </p:sp>
      <p:sp>
        <p:nvSpPr>
          <p:cNvPr id="30" name="Metin kutusu 29"/>
          <p:cNvSpPr txBox="1"/>
          <p:nvPr/>
        </p:nvSpPr>
        <p:spPr>
          <a:xfrm>
            <a:off x="367061" y="2818902"/>
            <a:ext cx="470000" cy="769441"/>
          </a:xfrm>
          <a:prstGeom prst="rect">
            <a:avLst/>
          </a:prstGeom>
          <a:noFill/>
          <a:effectLst>
            <a:glow rad="101600">
              <a:schemeClr val="bg1">
                <a:lumMod val="75000"/>
                <a:alpha val="60000"/>
              </a:schemeClr>
            </a:glow>
          </a:effectLst>
        </p:spPr>
        <p:txBody>
          <a:bodyPr wrap="none" rtlCol="0">
            <a:spAutoFit/>
          </a:bodyPr>
          <a:lstStyle/>
          <a:p>
            <a:r>
              <a:rPr lang="tr-TR" sz="4400" b="1" dirty="0">
                <a:solidFill>
                  <a:schemeClr val="bg1"/>
                </a:solidFill>
              </a:rPr>
              <a:t>7</a:t>
            </a:r>
          </a:p>
        </p:txBody>
      </p:sp>
      <p:sp>
        <p:nvSpPr>
          <p:cNvPr id="31" name="Metin kutusu 30"/>
          <p:cNvSpPr txBox="1"/>
          <p:nvPr/>
        </p:nvSpPr>
        <p:spPr>
          <a:xfrm>
            <a:off x="6053079" y="2886403"/>
            <a:ext cx="470000" cy="769441"/>
          </a:xfrm>
          <a:prstGeom prst="rect">
            <a:avLst/>
          </a:prstGeom>
          <a:noFill/>
          <a:effectLst>
            <a:glow rad="101600">
              <a:schemeClr val="bg1">
                <a:lumMod val="75000"/>
                <a:alpha val="60000"/>
              </a:schemeClr>
            </a:glow>
          </a:effectLst>
        </p:spPr>
        <p:txBody>
          <a:bodyPr wrap="none" rtlCol="0">
            <a:spAutoFit/>
          </a:bodyPr>
          <a:lstStyle/>
          <a:p>
            <a:r>
              <a:rPr lang="tr-TR" sz="4400" b="1" dirty="0">
                <a:solidFill>
                  <a:schemeClr val="bg1"/>
                </a:solidFill>
              </a:rPr>
              <a:t>8</a:t>
            </a:r>
          </a:p>
        </p:txBody>
      </p:sp>
    </p:spTree>
    <p:extLst>
      <p:ext uri="{BB962C8B-B14F-4D97-AF65-F5344CB8AC3E}">
        <p14:creationId xmlns:p14="http://schemas.microsoft.com/office/powerpoint/2010/main" val="42668246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7. Madde</a:t>
            </a:r>
          </a:p>
          <a:p>
            <a:pPr marR="231775" algn="ctr">
              <a:lnSpc>
                <a:spcPct val="100000"/>
              </a:lnSpc>
            </a:pPr>
            <a:r>
              <a:rPr lang="nb-NO" sz="2400" b="1" spc="-25" dirty="0">
                <a:solidFill>
                  <a:srgbClr val="54565B"/>
                </a:solidFill>
                <a:cs typeface="Myriad Pro"/>
              </a:rPr>
              <a:t>e-Sınav Uygulaması</a:t>
            </a:r>
          </a:p>
        </p:txBody>
      </p:sp>
      <p:sp>
        <p:nvSpPr>
          <p:cNvPr id="19" name="Freeform 4"/>
          <p:cNvSpPr/>
          <p:nvPr/>
        </p:nvSpPr>
        <p:spPr>
          <a:xfrm>
            <a:off x="1001490" y="2196097"/>
            <a:ext cx="10189019" cy="2658005"/>
          </a:xfrm>
          <a:custGeom>
            <a:avLst/>
            <a:gdLst/>
            <a:ahLst/>
            <a:cxnLst/>
            <a:rect l="l" t="t" r="r" b="b"/>
            <a:pathLst>
              <a:path w="17885434" h="4665765">
                <a:moveTo>
                  <a:pt x="0" y="0"/>
                </a:moveTo>
                <a:lnTo>
                  <a:pt x="17885434" y="0"/>
                </a:lnTo>
                <a:lnTo>
                  <a:pt x="17885434" y="4665765"/>
                </a:lnTo>
                <a:lnTo>
                  <a:pt x="0" y="4665765"/>
                </a:lnTo>
                <a:lnTo>
                  <a:pt x="0" y="0"/>
                </a:lnTo>
                <a:close/>
              </a:path>
            </a:pathLst>
          </a:custGeom>
          <a:blipFill>
            <a:blip r:embed="rId3"/>
            <a:stretch>
              <a:fillRect/>
            </a:stretch>
          </a:blipFill>
        </p:spPr>
      </p:sp>
    </p:spTree>
    <p:extLst>
      <p:ext uri="{BB962C8B-B14F-4D97-AF65-F5344CB8AC3E}">
        <p14:creationId xmlns:p14="http://schemas.microsoft.com/office/powerpoint/2010/main" val="32349982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7. Madde</a:t>
            </a:r>
          </a:p>
          <a:p>
            <a:pPr marR="231775" algn="ctr">
              <a:lnSpc>
                <a:spcPct val="100000"/>
              </a:lnSpc>
            </a:pPr>
            <a:r>
              <a:rPr lang="nb-NO" sz="2400" b="1" spc="-25" dirty="0">
                <a:solidFill>
                  <a:srgbClr val="54565B"/>
                </a:solidFill>
                <a:cs typeface="Myriad Pro"/>
              </a:rPr>
              <a:t>e-Sınav Uygulaması</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23321"/>
          <a:stretch/>
        </p:blipFill>
        <p:spPr>
          <a:xfrm>
            <a:off x="821749" y="2130848"/>
            <a:ext cx="10071032" cy="4035002"/>
          </a:xfrm>
          <a:prstGeom prst="rect">
            <a:avLst/>
          </a:prstGeom>
          <a:effectLst>
            <a:glow rad="228600">
              <a:schemeClr val="bg1">
                <a:lumMod val="75000"/>
                <a:alpha val="40000"/>
              </a:schemeClr>
            </a:glow>
          </a:effectLst>
        </p:spPr>
      </p:pic>
      <p:sp>
        <p:nvSpPr>
          <p:cNvPr id="8" name="TextBox 5"/>
          <p:cNvSpPr txBox="1"/>
          <p:nvPr/>
        </p:nvSpPr>
        <p:spPr>
          <a:xfrm>
            <a:off x="821749" y="2500983"/>
            <a:ext cx="9898130" cy="3323987"/>
          </a:xfrm>
          <a:prstGeom prst="rect">
            <a:avLst/>
          </a:prstGeom>
        </p:spPr>
        <p:txBody>
          <a:bodyPr wrap="square" lIns="0" tIns="0" rIns="0" bIns="0" rtlCol="0" anchor="t">
            <a:spAutoFit/>
          </a:bodyPr>
          <a:lstStyle/>
          <a:p>
            <a:pPr marL="280671" lvl="1" algn="just"/>
            <a:r>
              <a:rPr lang="en-US" b="1" spc="26" dirty="0" err="1">
                <a:solidFill>
                  <a:srgbClr val="000000"/>
                </a:solidFill>
              </a:rPr>
              <a:t>Adaylar</a:t>
            </a:r>
            <a:r>
              <a:rPr lang="en-US" b="1" spc="26" dirty="0">
                <a:solidFill>
                  <a:srgbClr val="000000"/>
                </a:solidFill>
              </a:rPr>
              <a:t> </a:t>
            </a:r>
            <a:r>
              <a:rPr lang="en-US" b="1" spc="26" dirty="0" err="1">
                <a:solidFill>
                  <a:srgbClr val="000000"/>
                </a:solidFill>
              </a:rPr>
              <a:t>ve</a:t>
            </a:r>
            <a:r>
              <a:rPr lang="en-US" b="1" spc="26" dirty="0">
                <a:solidFill>
                  <a:srgbClr val="000000"/>
                </a:solidFill>
              </a:rPr>
              <a:t> salon </a:t>
            </a:r>
            <a:r>
              <a:rPr lang="en-US" b="1" spc="26" dirty="0" err="1">
                <a:solidFill>
                  <a:srgbClr val="000000"/>
                </a:solidFill>
              </a:rPr>
              <a:t>görevlileri</a:t>
            </a:r>
            <a:r>
              <a:rPr lang="en-US" spc="26" dirty="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binasına</a:t>
            </a:r>
            <a:r>
              <a:rPr lang="en-US" spc="26" dirty="0">
                <a:solidFill>
                  <a:srgbClr val="000000"/>
                </a:solidFill>
              </a:rPr>
              <a:t> her </a:t>
            </a:r>
            <a:r>
              <a:rPr lang="en-US" spc="26" dirty="0" err="1">
                <a:solidFill>
                  <a:srgbClr val="000000"/>
                </a:solidFill>
              </a:rPr>
              <a:t>türlü</a:t>
            </a:r>
            <a:r>
              <a:rPr lang="en-US" spc="26" dirty="0">
                <a:solidFill>
                  <a:srgbClr val="000000"/>
                </a:solidFill>
              </a:rPr>
              <a:t> </a:t>
            </a:r>
            <a:r>
              <a:rPr lang="en-US" spc="26" dirty="0" err="1">
                <a:solidFill>
                  <a:srgbClr val="000000"/>
                </a:solidFill>
              </a:rPr>
              <a:t>delici</a:t>
            </a:r>
            <a:r>
              <a:rPr lang="en-US" spc="26" dirty="0">
                <a:solidFill>
                  <a:srgbClr val="000000"/>
                </a:solidFill>
              </a:rPr>
              <a:t> </a:t>
            </a:r>
            <a:r>
              <a:rPr lang="en-US" spc="26" dirty="0" err="1">
                <a:solidFill>
                  <a:srgbClr val="000000"/>
                </a:solidFill>
              </a:rPr>
              <a:t>ve</a:t>
            </a:r>
            <a:r>
              <a:rPr lang="en-US" spc="26" dirty="0">
                <a:solidFill>
                  <a:srgbClr val="000000"/>
                </a:solidFill>
              </a:rPr>
              <a:t> </a:t>
            </a:r>
            <a:r>
              <a:rPr lang="en-US" spc="26" dirty="0" err="1">
                <a:solidFill>
                  <a:srgbClr val="000000"/>
                </a:solidFill>
              </a:rPr>
              <a:t>kesici</a:t>
            </a:r>
            <a:r>
              <a:rPr lang="en-US" spc="26" dirty="0">
                <a:solidFill>
                  <a:srgbClr val="000000"/>
                </a:solidFill>
              </a:rPr>
              <a:t> </a:t>
            </a:r>
            <a:r>
              <a:rPr lang="en-US" spc="26" dirty="0" err="1">
                <a:solidFill>
                  <a:srgbClr val="000000"/>
                </a:solidFill>
              </a:rPr>
              <a:t>alet</a:t>
            </a:r>
            <a:r>
              <a:rPr lang="en-US" spc="26" dirty="0">
                <a:solidFill>
                  <a:srgbClr val="000000"/>
                </a:solidFill>
              </a:rPr>
              <a:t>, </a:t>
            </a:r>
            <a:r>
              <a:rPr lang="en-US" spc="26" dirty="0" err="1">
                <a:solidFill>
                  <a:srgbClr val="000000"/>
                </a:solidFill>
              </a:rPr>
              <a:t>ateşli</a:t>
            </a:r>
            <a:r>
              <a:rPr lang="en-US" spc="26" dirty="0">
                <a:solidFill>
                  <a:srgbClr val="000000"/>
                </a:solidFill>
              </a:rPr>
              <a:t> </a:t>
            </a:r>
            <a:r>
              <a:rPr lang="en-US" spc="26" dirty="0" err="1">
                <a:solidFill>
                  <a:srgbClr val="000000"/>
                </a:solidFill>
              </a:rPr>
              <a:t>silah</a:t>
            </a:r>
            <a:r>
              <a:rPr lang="en-US" spc="26" dirty="0">
                <a:solidFill>
                  <a:srgbClr val="000000"/>
                </a:solidFill>
              </a:rPr>
              <a:t>, </a:t>
            </a:r>
            <a:r>
              <a:rPr lang="en-US" spc="26" dirty="0" err="1">
                <a:solidFill>
                  <a:srgbClr val="000000"/>
                </a:solidFill>
              </a:rPr>
              <a:t>çanta</a:t>
            </a:r>
            <a:r>
              <a:rPr lang="en-US" spc="26" dirty="0">
                <a:solidFill>
                  <a:srgbClr val="000000"/>
                </a:solidFill>
              </a:rPr>
              <a:t>, </a:t>
            </a:r>
            <a:r>
              <a:rPr lang="en-US" spc="26" dirty="0" err="1">
                <a:solidFill>
                  <a:srgbClr val="000000"/>
                </a:solidFill>
              </a:rPr>
              <a:t>cüzdan</a:t>
            </a:r>
            <a:r>
              <a:rPr lang="en-US" spc="26" dirty="0">
                <a:solidFill>
                  <a:srgbClr val="000000"/>
                </a:solidFill>
              </a:rPr>
              <a:t>, </a:t>
            </a:r>
            <a:r>
              <a:rPr lang="en-US" i="1" spc="26" dirty="0">
                <a:solidFill>
                  <a:srgbClr val="000000"/>
                </a:solidFill>
              </a:rPr>
              <a:t>cep </a:t>
            </a:r>
            <a:r>
              <a:rPr lang="en-US" i="1" spc="26" dirty="0" err="1">
                <a:solidFill>
                  <a:srgbClr val="000000"/>
                </a:solidFill>
              </a:rPr>
              <a:t>telefonu</a:t>
            </a:r>
            <a:r>
              <a:rPr lang="en-US" spc="26" dirty="0">
                <a:solidFill>
                  <a:srgbClr val="000000"/>
                </a:solidFill>
              </a:rPr>
              <a:t>, her </a:t>
            </a:r>
            <a:r>
              <a:rPr lang="en-US" spc="26" dirty="0" err="1">
                <a:solidFill>
                  <a:srgbClr val="000000"/>
                </a:solidFill>
              </a:rPr>
              <a:t>türlü</a:t>
            </a:r>
            <a:r>
              <a:rPr lang="en-US" spc="26" dirty="0">
                <a:solidFill>
                  <a:srgbClr val="000000"/>
                </a:solidFill>
              </a:rPr>
              <a:t> </a:t>
            </a:r>
            <a:r>
              <a:rPr lang="en-US" spc="26" dirty="0" err="1">
                <a:solidFill>
                  <a:srgbClr val="000000"/>
                </a:solidFill>
              </a:rPr>
              <a:t>saat</a:t>
            </a:r>
            <a:r>
              <a:rPr lang="en-US" spc="26" dirty="0">
                <a:solidFill>
                  <a:srgbClr val="000000"/>
                </a:solidFill>
              </a:rPr>
              <a:t>, </a:t>
            </a:r>
            <a:r>
              <a:rPr lang="en-US" spc="26" dirty="0" err="1">
                <a:solidFill>
                  <a:srgbClr val="000000"/>
                </a:solidFill>
              </a:rPr>
              <a:t>anahtarlık</a:t>
            </a:r>
            <a:r>
              <a:rPr lang="en-US" spc="26" dirty="0">
                <a:solidFill>
                  <a:srgbClr val="000000"/>
                </a:solidFill>
              </a:rPr>
              <a:t>, her </a:t>
            </a:r>
            <a:r>
              <a:rPr lang="en-US" spc="26" dirty="0" err="1">
                <a:solidFill>
                  <a:srgbClr val="000000"/>
                </a:solidFill>
              </a:rPr>
              <a:t>türlü</a:t>
            </a:r>
            <a:r>
              <a:rPr lang="en-US" spc="26" dirty="0">
                <a:solidFill>
                  <a:srgbClr val="000000"/>
                </a:solidFill>
              </a:rPr>
              <a:t> </a:t>
            </a:r>
            <a:r>
              <a:rPr lang="en-US" spc="26" dirty="0" err="1">
                <a:solidFill>
                  <a:srgbClr val="000000"/>
                </a:solidFill>
              </a:rPr>
              <a:t>araç</a:t>
            </a:r>
            <a:r>
              <a:rPr lang="en-US" spc="26" dirty="0">
                <a:solidFill>
                  <a:srgbClr val="000000"/>
                </a:solidFill>
              </a:rPr>
              <a:t> </a:t>
            </a:r>
            <a:r>
              <a:rPr lang="en-US" spc="26" dirty="0" err="1">
                <a:solidFill>
                  <a:srgbClr val="000000"/>
                </a:solidFill>
              </a:rPr>
              <a:t>anahtarı</a:t>
            </a:r>
            <a:r>
              <a:rPr lang="en-US" spc="26" dirty="0">
                <a:solidFill>
                  <a:srgbClr val="000000"/>
                </a:solidFill>
              </a:rPr>
              <a:t>, </a:t>
            </a:r>
            <a:r>
              <a:rPr lang="en-US" spc="26" dirty="0" err="1">
                <a:solidFill>
                  <a:srgbClr val="000000"/>
                </a:solidFill>
              </a:rPr>
              <a:t>kablosuz</a:t>
            </a:r>
            <a:r>
              <a:rPr lang="en-US" spc="26" dirty="0">
                <a:solidFill>
                  <a:srgbClr val="000000"/>
                </a:solidFill>
              </a:rPr>
              <a:t> </a:t>
            </a:r>
            <a:r>
              <a:rPr lang="en-US" spc="26" dirty="0" err="1">
                <a:solidFill>
                  <a:srgbClr val="000000"/>
                </a:solidFill>
              </a:rPr>
              <a:t>iletişim</a:t>
            </a:r>
            <a:r>
              <a:rPr lang="en-US" spc="26" dirty="0">
                <a:solidFill>
                  <a:srgbClr val="000000"/>
                </a:solidFill>
              </a:rPr>
              <a:t> </a:t>
            </a:r>
            <a:r>
              <a:rPr lang="en-US" spc="26" dirty="0" err="1">
                <a:solidFill>
                  <a:srgbClr val="000000"/>
                </a:solidFill>
              </a:rPr>
              <a:t>sağlayan</a:t>
            </a:r>
            <a:r>
              <a:rPr lang="en-US" spc="26" dirty="0">
                <a:solidFill>
                  <a:srgbClr val="000000"/>
                </a:solidFill>
              </a:rPr>
              <a:t> </a:t>
            </a:r>
            <a:r>
              <a:rPr lang="en-US" spc="26" dirty="0" err="1">
                <a:solidFill>
                  <a:srgbClr val="000000"/>
                </a:solidFill>
              </a:rPr>
              <a:t>bluetooth</a:t>
            </a:r>
            <a:r>
              <a:rPr lang="en-US" spc="26" dirty="0">
                <a:solidFill>
                  <a:srgbClr val="000000"/>
                </a:solidFill>
              </a:rPr>
              <a:t> </a:t>
            </a:r>
            <a:r>
              <a:rPr lang="en-US" spc="26" dirty="0" err="1">
                <a:solidFill>
                  <a:srgbClr val="000000"/>
                </a:solidFill>
              </a:rPr>
              <a:t>ve</a:t>
            </a:r>
            <a:r>
              <a:rPr lang="en-US" spc="26" dirty="0">
                <a:solidFill>
                  <a:srgbClr val="000000"/>
                </a:solidFill>
              </a:rPr>
              <a:t> </a:t>
            </a:r>
            <a:r>
              <a:rPr lang="en-US" spc="26" dirty="0" err="1">
                <a:solidFill>
                  <a:srgbClr val="000000"/>
                </a:solidFill>
              </a:rPr>
              <a:t>benzeri</a:t>
            </a:r>
            <a:r>
              <a:rPr lang="en-US" spc="26" dirty="0">
                <a:solidFill>
                  <a:srgbClr val="000000"/>
                </a:solidFill>
              </a:rPr>
              <a:t> </a:t>
            </a:r>
            <a:r>
              <a:rPr lang="en-US" spc="26" dirty="0" err="1">
                <a:solidFill>
                  <a:srgbClr val="000000"/>
                </a:solidFill>
              </a:rPr>
              <a:t>cihazlar</a:t>
            </a:r>
            <a:r>
              <a:rPr lang="en-US" spc="26" dirty="0">
                <a:solidFill>
                  <a:srgbClr val="000000"/>
                </a:solidFill>
              </a:rPr>
              <a:t> </a:t>
            </a:r>
            <a:r>
              <a:rPr lang="en-US" spc="26" dirty="0" err="1">
                <a:solidFill>
                  <a:srgbClr val="000000"/>
                </a:solidFill>
              </a:rPr>
              <a:t>ile</a:t>
            </a:r>
            <a:r>
              <a:rPr lang="en-US" spc="26" dirty="0">
                <a:solidFill>
                  <a:srgbClr val="000000"/>
                </a:solidFill>
              </a:rPr>
              <a:t> </a:t>
            </a:r>
            <a:r>
              <a:rPr lang="en-US" spc="26" dirty="0" err="1">
                <a:solidFill>
                  <a:srgbClr val="000000"/>
                </a:solidFill>
              </a:rPr>
              <a:t>kulaklık</a:t>
            </a:r>
            <a:r>
              <a:rPr lang="en-US" spc="26" dirty="0">
                <a:solidFill>
                  <a:srgbClr val="000000"/>
                </a:solidFill>
              </a:rPr>
              <a:t>, </a:t>
            </a:r>
            <a:r>
              <a:rPr lang="en-US" spc="26" dirty="0" err="1">
                <a:solidFill>
                  <a:srgbClr val="000000"/>
                </a:solidFill>
              </a:rPr>
              <a:t>kolye</a:t>
            </a:r>
            <a:r>
              <a:rPr lang="en-US" spc="26" dirty="0">
                <a:solidFill>
                  <a:srgbClr val="000000"/>
                </a:solidFill>
              </a:rPr>
              <a:t>, </a:t>
            </a:r>
            <a:r>
              <a:rPr lang="en-US" spc="26" dirty="0" err="1">
                <a:solidFill>
                  <a:srgbClr val="000000"/>
                </a:solidFill>
              </a:rPr>
              <a:t>küpe</a:t>
            </a:r>
            <a:r>
              <a:rPr lang="en-US" spc="26" dirty="0">
                <a:solidFill>
                  <a:srgbClr val="000000"/>
                </a:solidFill>
              </a:rPr>
              <a:t>, </a:t>
            </a:r>
            <a:r>
              <a:rPr lang="en-US" spc="26" dirty="0" err="1">
                <a:solidFill>
                  <a:srgbClr val="000000"/>
                </a:solidFill>
              </a:rPr>
              <a:t>yüzük</a:t>
            </a:r>
            <a:r>
              <a:rPr lang="en-US" spc="26" dirty="0">
                <a:solidFill>
                  <a:srgbClr val="000000"/>
                </a:solidFill>
              </a:rPr>
              <a:t> (</a:t>
            </a:r>
            <a:r>
              <a:rPr lang="en-US" b="1" spc="26" dirty="0" err="1">
                <a:solidFill>
                  <a:srgbClr val="000000"/>
                </a:solidFill>
              </a:rPr>
              <a:t>alyans</a:t>
            </a:r>
            <a:r>
              <a:rPr lang="en-US" b="1" spc="26" dirty="0">
                <a:solidFill>
                  <a:srgbClr val="000000"/>
                </a:solidFill>
              </a:rPr>
              <a:t> </a:t>
            </a:r>
            <a:r>
              <a:rPr lang="en-US" b="1" spc="26" dirty="0" err="1">
                <a:solidFill>
                  <a:srgbClr val="000000"/>
                </a:solidFill>
              </a:rPr>
              <a:t>hariç</a:t>
            </a:r>
            <a:r>
              <a:rPr lang="en-US" spc="26" dirty="0">
                <a:solidFill>
                  <a:srgbClr val="000000"/>
                </a:solidFill>
              </a:rPr>
              <a:t>), </a:t>
            </a:r>
            <a:r>
              <a:rPr lang="en-US" spc="26" dirty="0" err="1">
                <a:solidFill>
                  <a:srgbClr val="000000"/>
                </a:solidFill>
              </a:rPr>
              <a:t>bilezik</a:t>
            </a:r>
            <a:r>
              <a:rPr lang="en-US" spc="26" dirty="0">
                <a:solidFill>
                  <a:srgbClr val="000000"/>
                </a:solidFill>
              </a:rPr>
              <a:t>, </a:t>
            </a:r>
            <a:r>
              <a:rPr lang="en-US" spc="26" dirty="0" err="1">
                <a:solidFill>
                  <a:srgbClr val="000000"/>
                </a:solidFill>
              </a:rPr>
              <a:t>broş</a:t>
            </a:r>
            <a:r>
              <a:rPr lang="en-US" spc="26" dirty="0">
                <a:solidFill>
                  <a:srgbClr val="000000"/>
                </a:solidFill>
              </a:rPr>
              <a:t> </a:t>
            </a:r>
            <a:r>
              <a:rPr lang="en-US" spc="26" dirty="0" err="1">
                <a:solidFill>
                  <a:srgbClr val="000000"/>
                </a:solidFill>
              </a:rPr>
              <a:t>ve</a:t>
            </a:r>
            <a:r>
              <a:rPr lang="en-US" spc="26" dirty="0">
                <a:solidFill>
                  <a:srgbClr val="000000"/>
                </a:solidFill>
              </a:rPr>
              <a:t> </a:t>
            </a:r>
            <a:r>
              <a:rPr lang="en-US" spc="26" dirty="0" err="1">
                <a:solidFill>
                  <a:srgbClr val="000000"/>
                </a:solidFill>
              </a:rPr>
              <a:t>diğer</a:t>
            </a:r>
            <a:r>
              <a:rPr lang="en-US" spc="26" dirty="0">
                <a:solidFill>
                  <a:srgbClr val="000000"/>
                </a:solidFill>
              </a:rPr>
              <a:t> </a:t>
            </a:r>
            <a:r>
              <a:rPr lang="en-US" spc="26" dirty="0" err="1">
                <a:solidFill>
                  <a:srgbClr val="000000"/>
                </a:solidFill>
              </a:rPr>
              <a:t>takılar</a:t>
            </a:r>
            <a:r>
              <a:rPr lang="en-US" spc="26" dirty="0">
                <a:solidFill>
                  <a:srgbClr val="000000"/>
                </a:solidFill>
              </a:rPr>
              <a:t>, her </a:t>
            </a:r>
            <a:r>
              <a:rPr lang="en-US" spc="26" dirty="0" err="1">
                <a:solidFill>
                  <a:srgbClr val="000000"/>
                </a:solidFill>
              </a:rPr>
              <a:t>türlü</a:t>
            </a:r>
            <a:r>
              <a:rPr lang="en-US" spc="26" dirty="0">
                <a:solidFill>
                  <a:srgbClr val="000000"/>
                </a:solidFill>
              </a:rPr>
              <a:t> </a:t>
            </a:r>
            <a:r>
              <a:rPr lang="en-US" spc="26" dirty="0" err="1">
                <a:solidFill>
                  <a:srgbClr val="000000"/>
                </a:solidFill>
              </a:rPr>
              <a:t>plastik</a:t>
            </a:r>
            <a:r>
              <a:rPr lang="en-US" spc="26" dirty="0">
                <a:solidFill>
                  <a:srgbClr val="000000"/>
                </a:solidFill>
              </a:rPr>
              <a:t>, cam </a:t>
            </a:r>
            <a:r>
              <a:rPr lang="en-US" spc="26" dirty="0" err="1">
                <a:solidFill>
                  <a:srgbClr val="000000"/>
                </a:solidFill>
              </a:rPr>
              <a:t>eşya</a:t>
            </a:r>
            <a:r>
              <a:rPr lang="en-US" spc="26" dirty="0">
                <a:solidFill>
                  <a:srgbClr val="000000"/>
                </a:solidFill>
              </a:rPr>
              <a:t> (</a:t>
            </a:r>
            <a:r>
              <a:rPr lang="en-US" b="1" spc="26" dirty="0" err="1">
                <a:solidFill>
                  <a:srgbClr val="000000"/>
                </a:solidFill>
              </a:rPr>
              <a:t>şeffaf</a:t>
            </a:r>
            <a:r>
              <a:rPr lang="en-US" b="1" spc="26" dirty="0">
                <a:solidFill>
                  <a:srgbClr val="000000"/>
                </a:solidFill>
              </a:rPr>
              <a:t> / </a:t>
            </a:r>
            <a:r>
              <a:rPr lang="en-US" b="1" spc="26" dirty="0" err="1">
                <a:solidFill>
                  <a:srgbClr val="000000"/>
                </a:solidFill>
              </a:rPr>
              <a:t>numaralı</a:t>
            </a:r>
            <a:r>
              <a:rPr lang="en-US" b="1" spc="26" dirty="0">
                <a:solidFill>
                  <a:srgbClr val="000000"/>
                </a:solidFill>
              </a:rPr>
              <a:t> </a:t>
            </a:r>
            <a:r>
              <a:rPr lang="en-US" b="1" spc="26" dirty="0" err="1">
                <a:solidFill>
                  <a:srgbClr val="000000"/>
                </a:solidFill>
              </a:rPr>
              <a:t>gözlük</a:t>
            </a:r>
            <a:r>
              <a:rPr lang="en-US" b="1" spc="26" dirty="0">
                <a:solidFill>
                  <a:srgbClr val="000000"/>
                </a:solidFill>
              </a:rPr>
              <a:t> </a:t>
            </a:r>
            <a:r>
              <a:rPr lang="en-US" b="1" spc="26" dirty="0" err="1">
                <a:solidFill>
                  <a:srgbClr val="000000"/>
                </a:solidFill>
              </a:rPr>
              <a:t>hariç</a:t>
            </a:r>
            <a:r>
              <a:rPr lang="en-US" spc="26" dirty="0">
                <a:solidFill>
                  <a:srgbClr val="000000"/>
                </a:solidFill>
              </a:rPr>
              <a:t>), </a:t>
            </a:r>
            <a:r>
              <a:rPr lang="en-US" spc="26" dirty="0" err="1">
                <a:solidFill>
                  <a:srgbClr val="000000"/>
                </a:solidFill>
              </a:rPr>
              <a:t>plastik</a:t>
            </a:r>
            <a:r>
              <a:rPr lang="en-US" spc="26" dirty="0">
                <a:solidFill>
                  <a:srgbClr val="000000"/>
                </a:solidFill>
              </a:rPr>
              <a:t> </a:t>
            </a:r>
            <a:r>
              <a:rPr lang="en-US" spc="26" dirty="0" err="1">
                <a:solidFill>
                  <a:srgbClr val="000000"/>
                </a:solidFill>
              </a:rPr>
              <a:t>ve</a:t>
            </a:r>
            <a:r>
              <a:rPr lang="en-US" spc="26" dirty="0">
                <a:solidFill>
                  <a:srgbClr val="000000"/>
                </a:solidFill>
              </a:rPr>
              <a:t> metal </a:t>
            </a:r>
            <a:r>
              <a:rPr lang="en-US" spc="26" dirty="0" err="1">
                <a:solidFill>
                  <a:srgbClr val="000000"/>
                </a:solidFill>
              </a:rPr>
              <a:t>içerikli</a:t>
            </a:r>
            <a:r>
              <a:rPr lang="en-US" spc="26" dirty="0">
                <a:solidFill>
                  <a:srgbClr val="000000"/>
                </a:solidFill>
              </a:rPr>
              <a:t> </a:t>
            </a:r>
            <a:r>
              <a:rPr lang="en-US" spc="26" dirty="0" err="1">
                <a:solidFill>
                  <a:srgbClr val="000000"/>
                </a:solidFill>
              </a:rPr>
              <a:t>eşyalar</a:t>
            </a:r>
            <a:r>
              <a:rPr lang="en-US" spc="26" dirty="0">
                <a:solidFill>
                  <a:srgbClr val="000000"/>
                </a:solidFill>
              </a:rPr>
              <a:t> (</a:t>
            </a:r>
            <a:r>
              <a:rPr lang="en-US" b="1" spc="26" dirty="0" err="1">
                <a:solidFill>
                  <a:srgbClr val="000000"/>
                </a:solidFill>
              </a:rPr>
              <a:t>başörtü</a:t>
            </a:r>
            <a:r>
              <a:rPr lang="en-US" b="1" spc="26" dirty="0">
                <a:solidFill>
                  <a:srgbClr val="000000"/>
                </a:solidFill>
              </a:rPr>
              <a:t> </a:t>
            </a:r>
            <a:r>
              <a:rPr lang="en-US" b="1" spc="26" dirty="0" err="1">
                <a:solidFill>
                  <a:srgbClr val="000000"/>
                </a:solidFill>
              </a:rPr>
              <a:t>için</a:t>
            </a:r>
            <a:r>
              <a:rPr lang="en-US" b="1" spc="26" dirty="0">
                <a:solidFill>
                  <a:srgbClr val="000000"/>
                </a:solidFill>
              </a:rPr>
              <a:t> </a:t>
            </a:r>
            <a:r>
              <a:rPr lang="en-US" b="1" spc="26" dirty="0" err="1">
                <a:solidFill>
                  <a:srgbClr val="000000"/>
                </a:solidFill>
              </a:rPr>
              <a:t>kullanılan</a:t>
            </a:r>
            <a:r>
              <a:rPr lang="en-US" b="1" spc="26" dirty="0">
                <a:solidFill>
                  <a:srgbClr val="000000"/>
                </a:solidFill>
              </a:rPr>
              <a:t> </a:t>
            </a:r>
            <a:r>
              <a:rPr lang="en-US" b="1" spc="26" dirty="0" err="1">
                <a:solidFill>
                  <a:srgbClr val="000000"/>
                </a:solidFill>
              </a:rPr>
              <a:t>boncuklu</a:t>
            </a:r>
            <a:r>
              <a:rPr lang="en-US" b="1" spc="26" dirty="0">
                <a:solidFill>
                  <a:srgbClr val="000000"/>
                </a:solidFill>
              </a:rPr>
              <a:t>/</a:t>
            </a:r>
            <a:r>
              <a:rPr lang="en-US" b="1" spc="26" dirty="0" err="1">
                <a:solidFill>
                  <a:srgbClr val="000000"/>
                </a:solidFill>
              </a:rPr>
              <a:t>boncuksuz</a:t>
            </a:r>
            <a:r>
              <a:rPr lang="en-US" b="1" spc="26" dirty="0">
                <a:solidFill>
                  <a:srgbClr val="000000"/>
                </a:solidFill>
              </a:rPr>
              <a:t> </a:t>
            </a:r>
            <a:r>
              <a:rPr lang="en-US" b="1" spc="26" dirty="0" err="1">
                <a:solidFill>
                  <a:srgbClr val="000000"/>
                </a:solidFill>
              </a:rPr>
              <a:t>toplu</a:t>
            </a:r>
            <a:r>
              <a:rPr lang="en-US" b="1" spc="26" dirty="0">
                <a:solidFill>
                  <a:srgbClr val="000000"/>
                </a:solidFill>
              </a:rPr>
              <a:t> </a:t>
            </a:r>
            <a:r>
              <a:rPr lang="en-US" b="1" spc="26" dirty="0" err="1">
                <a:solidFill>
                  <a:srgbClr val="000000"/>
                </a:solidFill>
              </a:rPr>
              <a:t>iğne</a:t>
            </a:r>
            <a:r>
              <a:rPr lang="en-US" b="1" spc="26" dirty="0">
                <a:solidFill>
                  <a:srgbClr val="000000"/>
                </a:solidFill>
              </a:rPr>
              <a:t>, para, </a:t>
            </a:r>
            <a:r>
              <a:rPr lang="en-US" b="1" spc="26" dirty="0" err="1">
                <a:solidFill>
                  <a:srgbClr val="000000"/>
                </a:solidFill>
              </a:rPr>
              <a:t>anahtarlıksız</a:t>
            </a:r>
            <a:r>
              <a:rPr lang="en-US" b="1" spc="26" dirty="0">
                <a:solidFill>
                  <a:srgbClr val="000000"/>
                </a:solidFill>
              </a:rPr>
              <a:t> </a:t>
            </a:r>
            <a:r>
              <a:rPr lang="en-US" b="1" spc="26" dirty="0" err="1">
                <a:solidFill>
                  <a:srgbClr val="000000"/>
                </a:solidFill>
              </a:rPr>
              <a:t>basit</a:t>
            </a:r>
            <a:r>
              <a:rPr lang="en-US" b="1" spc="26" dirty="0">
                <a:solidFill>
                  <a:srgbClr val="000000"/>
                </a:solidFill>
              </a:rPr>
              <a:t> </a:t>
            </a:r>
            <a:r>
              <a:rPr lang="en-US" b="1" spc="26" dirty="0" err="1">
                <a:solidFill>
                  <a:srgbClr val="000000"/>
                </a:solidFill>
              </a:rPr>
              <a:t>anahtar</a:t>
            </a:r>
            <a:r>
              <a:rPr lang="en-US" b="1" spc="26" dirty="0">
                <a:solidFill>
                  <a:srgbClr val="000000"/>
                </a:solidFill>
              </a:rPr>
              <a:t>, </a:t>
            </a:r>
            <a:r>
              <a:rPr lang="en-US" b="1" spc="26" dirty="0" err="1">
                <a:solidFill>
                  <a:srgbClr val="000000"/>
                </a:solidFill>
              </a:rPr>
              <a:t>ulaşım</a:t>
            </a:r>
            <a:r>
              <a:rPr lang="en-US" b="1" spc="26" dirty="0">
                <a:solidFill>
                  <a:srgbClr val="000000"/>
                </a:solidFill>
              </a:rPr>
              <a:t> </a:t>
            </a:r>
            <a:r>
              <a:rPr lang="en-US" b="1" spc="26" dirty="0" err="1">
                <a:solidFill>
                  <a:srgbClr val="000000"/>
                </a:solidFill>
              </a:rPr>
              <a:t>kartı</a:t>
            </a:r>
            <a:r>
              <a:rPr lang="en-US" b="1" spc="26" dirty="0">
                <a:solidFill>
                  <a:srgbClr val="000000"/>
                </a:solidFill>
              </a:rPr>
              <a:t>, </a:t>
            </a:r>
            <a:r>
              <a:rPr lang="en-US" b="1" spc="26" dirty="0" err="1">
                <a:solidFill>
                  <a:srgbClr val="000000"/>
                </a:solidFill>
              </a:rPr>
              <a:t>basit</a:t>
            </a:r>
            <a:r>
              <a:rPr lang="en-US" b="1" spc="26" dirty="0">
                <a:solidFill>
                  <a:srgbClr val="000000"/>
                </a:solidFill>
              </a:rPr>
              <a:t> </a:t>
            </a:r>
            <a:r>
              <a:rPr lang="en-US" b="1" spc="26" dirty="0" err="1">
                <a:solidFill>
                  <a:srgbClr val="000000"/>
                </a:solidFill>
              </a:rPr>
              <a:t>tokalı</a:t>
            </a:r>
            <a:r>
              <a:rPr lang="en-US" b="1" spc="26" dirty="0">
                <a:solidFill>
                  <a:srgbClr val="000000"/>
                </a:solidFill>
              </a:rPr>
              <a:t> </a:t>
            </a:r>
            <a:r>
              <a:rPr lang="en-US" b="1" spc="26" dirty="0" err="1">
                <a:solidFill>
                  <a:srgbClr val="000000"/>
                </a:solidFill>
              </a:rPr>
              <a:t>kemer</a:t>
            </a:r>
            <a:r>
              <a:rPr lang="en-US" b="1" spc="26" dirty="0">
                <a:solidFill>
                  <a:srgbClr val="000000"/>
                </a:solidFill>
              </a:rPr>
              <a:t>, </a:t>
            </a:r>
            <a:r>
              <a:rPr lang="en-US" b="1" spc="26" dirty="0" err="1">
                <a:solidFill>
                  <a:srgbClr val="000000"/>
                </a:solidFill>
              </a:rPr>
              <a:t>basit</a:t>
            </a:r>
            <a:r>
              <a:rPr lang="en-US" b="1" spc="26" dirty="0">
                <a:solidFill>
                  <a:srgbClr val="000000"/>
                </a:solidFill>
              </a:rPr>
              <a:t> </a:t>
            </a:r>
            <a:r>
              <a:rPr lang="en-US" b="1" spc="26" dirty="0" err="1">
                <a:solidFill>
                  <a:srgbClr val="000000"/>
                </a:solidFill>
              </a:rPr>
              <a:t>tel</a:t>
            </a:r>
            <a:r>
              <a:rPr lang="en-US" b="1" spc="26" dirty="0">
                <a:solidFill>
                  <a:srgbClr val="000000"/>
                </a:solidFill>
              </a:rPr>
              <a:t> </a:t>
            </a:r>
            <a:r>
              <a:rPr lang="en-US" b="1" spc="26" dirty="0" err="1">
                <a:solidFill>
                  <a:srgbClr val="000000"/>
                </a:solidFill>
              </a:rPr>
              <a:t>toka</a:t>
            </a:r>
            <a:r>
              <a:rPr lang="en-US" b="1" spc="26" dirty="0">
                <a:solidFill>
                  <a:srgbClr val="000000"/>
                </a:solidFill>
              </a:rPr>
              <a:t> </a:t>
            </a:r>
            <a:r>
              <a:rPr lang="en-US" b="1" spc="26" dirty="0" err="1">
                <a:solidFill>
                  <a:srgbClr val="000000"/>
                </a:solidFill>
              </a:rPr>
              <a:t>ve</a:t>
            </a:r>
            <a:r>
              <a:rPr lang="en-US" b="1" spc="26" dirty="0">
                <a:solidFill>
                  <a:srgbClr val="000000"/>
                </a:solidFill>
              </a:rPr>
              <a:t> </a:t>
            </a:r>
            <a:r>
              <a:rPr lang="en-US" b="1" spc="26" dirty="0" err="1">
                <a:solidFill>
                  <a:srgbClr val="000000"/>
                </a:solidFill>
              </a:rPr>
              <a:t>basit</a:t>
            </a:r>
            <a:r>
              <a:rPr lang="en-US" b="1" spc="26" dirty="0">
                <a:solidFill>
                  <a:srgbClr val="000000"/>
                </a:solidFill>
              </a:rPr>
              <a:t> piercing </a:t>
            </a:r>
            <a:r>
              <a:rPr lang="en-US" b="1" spc="26" dirty="0" err="1">
                <a:solidFill>
                  <a:srgbClr val="000000"/>
                </a:solidFill>
              </a:rPr>
              <a:t>hariç</a:t>
            </a:r>
            <a:r>
              <a:rPr lang="en-US" spc="26" dirty="0">
                <a:solidFill>
                  <a:srgbClr val="000000"/>
                </a:solidFill>
              </a:rPr>
              <a:t>) </a:t>
            </a:r>
            <a:r>
              <a:rPr lang="en-US" spc="26" dirty="0" err="1">
                <a:solidFill>
                  <a:srgbClr val="000000"/>
                </a:solidFill>
              </a:rPr>
              <a:t>banka</a:t>
            </a:r>
            <a:r>
              <a:rPr lang="en-US" spc="26" dirty="0">
                <a:solidFill>
                  <a:srgbClr val="000000"/>
                </a:solidFill>
              </a:rPr>
              <a:t>/</a:t>
            </a:r>
            <a:r>
              <a:rPr lang="en-US" spc="26" dirty="0" err="1">
                <a:solidFill>
                  <a:srgbClr val="000000"/>
                </a:solidFill>
              </a:rPr>
              <a:t>kredi</a:t>
            </a:r>
            <a:r>
              <a:rPr lang="en-US" spc="26" dirty="0">
                <a:solidFill>
                  <a:srgbClr val="000000"/>
                </a:solidFill>
              </a:rPr>
              <a:t> </a:t>
            </a:r>
            <a:r>
              <a:rPr lang="en-US" spc="26" dirty="0" err="1">
                <a:solidFill>
                  <a:srgbClr val="000000"/>
                </a:solidFill>
              </a:rPr>
              <a:t>kartı</a:t>
            </a:r>
            <a:r>
              <a:rPr lang="en-US" spc="26" dirty="0">
                <a:solidFill>
                  <a:srgbClr val="000000"/>
                </a:solidFill>
              </a:rPr>
              <a:t> vb. </a:t>
            </a:r>
            <a:r>
              <a:rPr lang="en-US" spc="26" dirty="0" err="1">
                <a:solidFill>
                  <a:srgbClr val="000000"/>
                </a:solidFill>
              </a:rPr>
              <a:t>kartlarla</a:t>
            </a:r>
            <a:r>
              <a:rPr lang="en-US" spc="26" dirty="0">
                <a:solidFill>
                  <a:srgbClr val="000000"/>
                </a:solidFill>
              </a:rPr>
              <a:t>, her </a:t>
            </a:r>
            <a:r>
              <a:rPr lang="en-US" spc="26" dirty="0" err="1">
                <a:solidFill>
                  <a:srgbClr val="000000"/>
                </a:solidFill>
              </a:rPr>
              <a:t>türlü</a:t>
            </a:r>
            <a:r>
              <a:rPr lang="en-US" spc="26" dirty="0">
                <a:solidFill>
                  <a:srgbClr val="000000"/>
                </a:solidFill>
              </a:rPr>
              <a:t> </a:t>
            </a:r>
            <a:r>
              <a:rPr lang="en-US" spc="26" dirty="0" err="1">
                <a:solidFill>
                  <a:srgbClr val="000000"/>
                </a:solidFill>
              </a:rPr>
              <a:t>elektronik</a:t>
            </a:r>
            <a:r>
              <a:rPr lang="en-US" spc="26" dirty="0">
                <a:solidFill>
                  <a:srgbClr val="000000"/>
                </a:solidFill>
              </a:rPr>
              <a:t> /</a:t>
            </a:r>
            <a:r>
              <a:rPr lang="en-US" spc="26" dirty="0" err="1">
                <a:solidFill>
                  <a:srgbClr val="000000"/>
                </a:solidFill>
              </a:rPr>
              <a:t>mekanik</a:t>
            </a:r>
            <a:r>
              <a:rPr lang="en-US" spc="26" dirty="0">
                <a:solidFill>
                  <a:srgbClr val="000000"/>
                </a:solidFill>
              </a:rPr>
              <a:t> </a:t>
            </a:r>
            <a:r>
              <a:rPr lang="en-US" spc="26" dirty="0" err="1">
                <a:solidFill>
                  <a:srgbClr val="000000"/>
                </a:solidFill>
              </a:rPr>
              <a:t>cihaz</a:t>
            </a:r>
            <a:r>
              <a:rPr lang="en-US" spc="26" dirty="0">
                <a:solidFill>
                  <a:srgbClr val="000000"/>
                </a:solidFill>
              </a:rPr>
              <a:t> </a:t>
            </a:r>
            <a:r>
              <a:rPr lang="en-US" spc="26" dirty="0" err="1">
                <a:solidFill>
                  <a:srgbClr val="000000"/>
                </a:solidFill>
              </a:rPr>
              <a:t>ve</a:t>
            </a:r>
            <a:r>
              <a:rPr lang="en-US" spc="26" dirty="0">
                <a:solidFill>
                  <a:srgbClr val="000000"/>
                </a:solidFill>
              </a:rPr>
              <a:t> her </a:t>
            </a:r>
            <a:r>
              <a:rPr lang="en-US" spc="26" dirty="0" err="1">
                <a:solidFill>
                  <a:srgbClr val="000000"/>
                </a:solidFill>
              </a:rPr>
              <a:t>türlü</a:t>
            </a:r>
            <a:r>
              <a:rPr lang="en-US" spc="26" dirty="0">
                <a:solidFill>
                  <a:srgbClr val="000000"/>
                </a:solidFill>
              </a:rPr>
              <a:t> </a:t>
            </a:r>
            <a:r>
              <a:rPr lang="en-US" spc="26" dirty="0" err="1">
                <a:solidFill>
                  <a:srgbClr val="000000"/>
                </a:solidFill>
              </a:rPr>
              <a:t>müsvedde</a:t>
            </a:r>
            <a:r>
              <a:rPr lang="en-US" spc="26" dirty="0">
                <a:solidFill>
                  <a:srgbClr val="000000"/>
                </a:solidFill>
              </a:rPr>
              <a:t> </a:t>
            </a:r>
            <a:r>
              <a:rPr lang="en-US" spc="26" dirty="0" err="1">
                <a:solidFill>
                  <a:srgbClr val="000000"/>
                </a:solidFill>
              </a:rPr>
              <a:t>kâğıt</a:t>
            </a:r>
            <a:r>
              <a:rPr lang="en-US" spc="26" dirty="0">
                <a:solidFill>
                  <a:srgbClr val="000000"/>
                </a:solidFill>
              </a:rPr>
              <a:t>, defter, </a:t>
            </a:r>
            <a:r>
              <a:rPr lang="en-US" spc="26" dirty="0" err="1">
                <a:solidFill>
                  <a:srgbClr val="000000"/>
                </a:solidFill>
              </a:rPr>
              <a:t>kalem</a:t>
            </a:r>
            <a:r>
              <a:rPr lang="en-US" spc="26" dirty="0">
                <a:solidFill>
                  <a:srgbClr val="000000"/>
                </a:solidFill>
              </a:rPr>
              <a:t>, </a:t>
            </a:r>
            <a:r>
              <a:rPr lang="en-US" spc="26" dirty="0" err="1">
                <a:solidFill>
                  <a:srgbClr val="000000"/>
                </a:solidFill>
              </a:rPr>
              <a:t>silgi</a:t>
            </a:r>
            <a:r>
              <a:rPr lang="en-US" spc="26" dirty="0">
                <a:solidFill>
                  <a:srgbClr val="000000"/>
                </a:solidFill>
              </a:rPr>
              <a:t>, </a:t>
            </a:r>
            <a:r>
              <a:rPr lang="en-US" spc="26" dirty="0" err="1">
                <a:solidFill>
                  <a:srgbClr val="000000"/>
                </a:solidFill>
              </a:rPr>
              <a:t>kalemtıraş</a:t>
            </a:r>
            <a:r>
              <a:rPr lang="en-US" spc="26" dirty="0">
                <a:solidFill>
                  <a:srgbClr val="000000"/>
                </a:solidFill>
              </a:rPr>
              <a:t>, </a:t>
            </a:r>
            <a:r>
              <a:rPr lang="en-US" spc="26" dirty="0" err="1">
                <a:solidFill>
                  <a:srgbClr val="000000"/>
                </a:solidFill>
              </a:rPr>
              <a:t>kitap</a:t>
            </a:r>
            <a:r>
              <a:rPr lang="en-US" spc="26" dirty="0">
                <a:solidFill>
                  <a:srgbClr val="000000"/>
                </a:solidFill>
              </a:rPr>
              <a:t>, </a:t>
            </a:r>
            <a:r>
              <a:rPr lang="en-US" spc="26" dirty="0" err="1">
                <a:solidFill>
                  <a:srgbClr val="000000"/>
                </a:solidFill>
              </a:rPr>
              <a:t>ders</a:t>
            </a:r>
            <a:r>
              <a:rPr lang="en-US" spc="26" dirty="0">
                <a:solidFill>
                  <a:srgbClr val="000000"/>
                </a:solidFill>
              </a:rPr>
              <a:t> </a:t>
            </a:r>
            <a:r>
              <a:rPr lang="en-US" spc="26" dirty="0" err="1">
                <a:solidFill>
                  <a:srgbClr val="000000"/>
                </a:solidFill>
              </a:rPr>
              <a:t>notu</a:t>
            </a:r>
            <a:r>
              <a:rPr lang="en-US" spc="26" dirty="0">
                <a:solidFill>
                  <a:srgbClr val="000000"/>
                </a:solidFill>
              </a:rPr>
              <a:t>, </a:t>
            </a:r>
            <a:r>
              <a:rPr lang="en-US" spc="26" dirty="0" err="1">
                <a:solidFill>
                  <a:srgbClr val="000000"/>
                </a:solidFill>
              </a:rPr>
              <a:t>sözlük</a:t>
            </a:r>
            <a:r>
              <a:rPr lang="en-US" spc="26" dirty="0">
                <a:solidFill>
                  <a:srgbClr val="000000"/>
                </a:solidFill>
              </a:rPr>
              <a:t>, </a:t>
            </a:r>
            <a:r>
              <a:rPr lang="en-US" spc="26" dirty="0" err="1">
                <a:solidFill>
                  <a:srgbClr val="000000"/>
                </a:solidFill>
              </a:rPr>
              <a:t>dergi</a:t>
            </a:r>
            <a:r>
              <a:rPr lang="en-US" spc="26" dirty="0">
                <a:solidFill>
                  <a:srgbClr val="000000"/>
                </a:solidFill>
              </a:rPr>
              <a:t>, </a:t>
            </a:r>
            <a:r>
              <a:rPr lang="en-US" spc="26" dirty="0" err="1">
                <a:solidFill>
                  <a:srgbClr val="000000"/>
                </a:solidFill>
              </a:rPr>
              <a:t>gazete</a:t>
            </a:r>
            <a:r>
              <a:rPr lang="en-US" spc="26" dirty="0">
                <a:solidFill>
                  <a:srgbClr val="000000"/>
                </a:solidFill>
              </a:rPr>
              <a:t> </a:t>
            </a:r>
            <a:r>
              <a:rPr lang="en-US" spc="26" dirty="0" err="1">
                <a:solidFill>
                  <a:srgbClr val="000000"/>
                </a:solidFill>
              </a:rPr>
              <a:t>ve</a:t>
            </a:r>
            <a:r>
              <a:rPr lang="en-US" spc="26" dirty="0">
                <a:solidFill>
                  <a:srgbClr val="000000"/>
                </a:solidFill>
              </a:rPr>
              <a:t> </a:t>
            </a:r>
            <a:r>
              <a:rPr lang="en-US" spc="26" dirty="0" err="1">
                <a:solidFill>
                  <a:srgbClr val="000000"/>
                </a:solidFill>
              </a:rPr>
              <a:t>benzeri</a:t>
            </a:r>
            <a:r>
              <a:rPr lang="en-US" spc="26" dirty="0">
                <a:solidFill>
                  <a:srgbClr val="000000"/>
                </a:solidFill>
              </a:rPr>
              <a:t> </a:t>
            </a:r>
            <a:r>
              <a:rPr lang="en-US" spc="26" dirty="0" err="1">
                <a:solidFill>
                  <a:srgbClr val="000000"/>
                </a:solidFill>
              </a:rPr>
              <a:t>yayınlar</a:t>
            </a:r>
            <a:r>
              <a:rPr lang="en-US" spc="26" dirty="0">
                <a:solidFill>
                  <a:srgbClr val="000000"/>
                </a:solidFill>
              </a:rPr>
              <a:t>, </a:t>
            </a:r>
            <a:r>
              <a:rPr lang="en-US" spc="26" dirty="0" err="1">
                <a:solidFill>
                  <a:srgbClr val="000000"/>
                </a:solidFill>
              </a:rPr>
              <a:t>cetvel</a:t>
            </a:r>
            <a:r>
              <a:rPr lang="en-US" spc="26" dirty="0">
                <a:solidFill>
                  <a:srgbClr val="000000"/>
                </a:solidFill>
              </a:rPr>
              <a:t>, </a:t>
            </a:r>
            <a:r>
              <a:rPr lang="en-US" spc="26" dirty="0" err="1">
                <a:solidFill>
                  <a:srgbClr val="000000"/>
                </a:solidFill>
              </a:rPr>
              <a:t>pergel</a:t>
            </a:r>
            <a:r>
              <a:rPr lang="en-US" spc="26" dirty="0">
                <a:solidFill>
                  <a:srgbClr val="000000"/>
                </a:solidFill>
              </a:rPr>
              <a:t>, </a:t>
            </a:r>
            <a:r>
              <a:rPr lang="en-US" spc="26" dirty="0" err="1">
                <a:solidFill>
                  <a:srgbClr val="000000"/>
                </a:solidFill>
              </a:rPr>
              <a:t>açıölçer</a:t>
            </a:r>
            <a:r>
              <a:rPr lang="en-US" spc="26" dirty="0">
                <a:solidFill>
                  <a:srgbClr val="000000"/>
                </a:solidFill>
              </a:rPr>
              <a:t> </a:t>
            </a:r>
            <a:r>
              <a:rPr lang="en-US" spc="26" dirty="0" err="1">
                <a:solidFill>
                  <a:srgbClr val="000000"/>
                </a:solidFill>
              </a:rPr>
              <a:t>ve</a:t>
            </a:r>
            <a:r>
              <a:rPr lang="en-US" spc="26" dirty="0">
                <a:solidFill>
                  <a:srgbClr val="000000"/>
                </a:solidFill>
              </a:rPr>
              <a:t> </a:t>
            </a:r>
            <a:r>
              <a:rPr lang="en-US" spc="26" dirty="0" err="1">
                <a:solidFill>
                  <a:srgbClr val="000000"/>
                </a:solidFill>
              </a:rPr>
              <a:t>bu</a:t>
            </a:r>
            <a:r>
              <a:rPr lang="en-US" spc="26" dirty="0">
                <a:solidFill>
                  <a:srgbClr val="000000"/>
                </a:solidFill>
              </a:rPr>
              <a:t> </a:t>
            </a:r>
            <a:r>
              <a:rPr lang="en-US" spc="26" dirty="0" err="1">
                <a:solidFill>
                  <a:srgbClr val="000000"/>
                </a:solidFill>
              </a:rPr>
              <a:t>gibi</a:t>
            </a:r>
            <a:r>
              <a:rPr lang="en-US" spc="26" dirty="0">
                <a:solidFill>
                  <a:srgbClr val="000000"/>
                </a:solidFill>
              </a:rPr>
              <a:t> </a:t>
            </a:r>
            <a:r>
              <a:rPr lang="en-US" spc="26" dirty="0" err="1">
                <a:solidFill>
                  <a:srgbClr val="000000"/>
                </a:solidFill>
              </a:rPr>
              <a:t>araçlarla</a:t>
            </a:r>
            <a:r>
              <a:rPr lang="en-US" spc="26" dirty="0">
                <a:solidFill>
                  <a:srgbClr val="000000"/>
                </a:solidFill>
              </a:rPr>
              <a:t>, </a:t>
            </a:r>
            <a:r>
              <a:rPr lang="en-US" spc="26" dirty="0" err="1">
                <a:solidFill>
                  <a:srgbClr val="000000"/>
                </a:solidFill>
              </a:rPr>
              <a:t>yiyecek</a:t>
            </a:r>
            <a:r>
              <a:rPr lang="en-US" spc="26" dirty="0">
                <a:solidFill>
                  <a:srgbClr val="000000"/>
                </a:solidFill>
              </a:rPr>
              <a:t> </a:t>
            </a:r>
            <a:r>
              <a:rPr lang="en-US" spc="26" dirty="0" err="1">
                <a:solidFill>
                  <a:srgbClr val="000000"/>
                </a:solidFill>
              </a:rPr>
              <a:t>içecek</a:t>
            </a:r>
            <a:r>
              <a:rPr lang="en-US" spc="26" dirty="0">
                <a:solidFill>
                  <a:srgbClr val="000000"/>
                </a:solidFill>
              </a:rPr>
              <a:t> (</a:t>
            </a:r>
            <a:r>
              <a:rPr lang="en-US" spc="26" dirty="0" err="1">
                <a:solidFill>
                  <a:srgbClr val="000000"/>
                </a:solidFill>
              </a:rPr>
              <a:t>şeffaf</a:t>
            </a:r>
            <a:r>
              <a:rPr lang="en-US" spc="26" dirty="0">
                <a:solidFill>
                  <a:srgbClr val="000000"/>
                </a:solidFill>
              </a:rPr>
              <a:t> pet </a:t>
            </a:r>
            <a:r>
              <a:rPr lang="en-US" spc="26" dirty="0" err="1">
                <a:solidFill>
                  <a:srgbClr val="000000"/>
                </a:solidFill>
              </a:rPr>
              <a:t>şişe</a:t>
            </a:r>
            <a:r>
              <a:rPr lang="en-US" spc="26" dirty="0">
                <a:solidFill>
                  <a:srgbClr val="000000"/>
                </a:solidFill>
              </a:rPr>
              <a:t> </a:t>
            </a:r>
            <a:r>
              <a:rPr lang="en-US" spc="26" dirty="0" err="1">
                <a:solidFill>
                  <a:srgbClr val="000000"/>
                </a:solidFill>
              </a:rPr>
              <a:t>içerisinde</a:t>
            </a:r>
            <a:r>
              <a:rPr lang="en-US" spc="26" dirty="0">
                <a:solidFill>
                  <a:srgbClr val="000000"/>
                </a:solidFill>
              </a:rPr>
              <a:t> </a:t>
            </a:r>
            <a:r>
              <a:rPr lang="en-US" spc="26" dirty="0" err="1">
                <a:solidFill>
                  <a:srgbClr val="000000"/>
                </a:solidFill>
              </a:rPr>
              <a:t>bandajı</a:t>
            </a:r>
            <a:r>
              <a:rPr lang="en-US" spc="26" dirty="0">
                <a:solidFill>
                  <a:srgbClr val="000000"/>
                </a:solidFill>
              </a:rPr>
              <a:t> </a:t>
            </a:r>
            <a:r>
              <a:rPr lang="en-US" spc="26" dirty="0" err="1">
                <a:solidFill>
                  <a:srgbClr val="000000"/>
                </a:solidFill>
              </a:rPr>
              <a:t>çıkarılmış</a:t>
            </a:r>
            <a:r>
              <a:rPr lang="en-US" spc="26" dirty="0">
                <a:solidFill>
                  <a:srgbClr val="000000"/>
                </a:solidFill>
              </a:rPr>
              <a:t> </a:t>
            </a:r>
            <a:r>
              <a:rPr lang="en-US" spc="26" dirty="0" err="1">
                <a:solidFill>
                  <a:srgbClr val="000000"/>
                </a:solidFill>
              </a:rPr>
              <a:t>su</a:t>
            </a:r>
            <a:r>
              <a:rPr lang="en-US" spc="26" dirty="0">
                <a:solidFill>
                  <a:srgbClr val="000000"/>
                </a:solidFill>
              </a:rPr>
              <a:t> </a:t>
            </a:r>
            <a:r>
              <a:rPr lang="en-US" spc="26" dirty="0" err="1">
                <a:solidFill>
                  <a:srgbClr val="000000"/>
                </a:solidFill>
              </a:rPr>
              <a:t>hariç</a:t>
            </a:r>
            <a:r>
              <a:rPr lang="en-US" spc="26" dirty="0">
                <a:solidFill>
                  <a:srgbClr val="000000"/>
                </a:solidFill>
              </a:rPr>
              <a:t>), </a:t>
            </a:r>
            <a:r>
              <a:rPr lang="en-US" spc="26" dirty="0" err="1">
                <a:solidFill>
                  <a:srgbClr val="000000"/>
                </a:solidFill>
              </a:rPr>
              <a:t>ilaç</a:t>
            </a:r>
            <a:r>
              <a:rPr lang="en-US" spc="26" dirty="0">
                <a:solidFill>
                  <a:srgbClr val="000000"/>
                </a:solidFill>
              </a:rPr>
              <a:t> </a:t>
            </a:r>
            <a:r>
              <a:rPr lang="en-US" spc="26" dirty="0" err="1">
                <a:solidFill>
                  <a:srgbClr val="000000"/>
                </a:solidFill>
              </a:rPr>
              <a:t>ve</a:t>
            </a:r>
            <a:r>
              <a:rPr lang="en-US" spc="26" dirty="0">
                <a:solidFill>
                  <a:srgbClr val="000000"/>
                </a:solidFill>
              </a:rPr>
              <a:t> </a:t>
            </a:r>
            <a:r>
              <a:rPr lang="en-US" spc="26" dirty="0" err="1">
                <a:solidFill>
                  <a:srgbClr val="000000"/>
                </a:solidFill>
              </a:rPr>
              <a:t>diğer</a:t>
            </a:r>
            <a:r>
              <a:rPr lang="en-US" spc="26" dirty="0">
                <a:solidFill>
                  <a:srgbClr val="000000"/>
                </a:solidFill>
              </a:rPr>
              <a:t> </a:t>
            </a:r>
            <a:r>
              <a:rPr lang="en-US" spc="26" dirty="0" err="1">
                <a:solidFill>
                  <a:srgbClr val="000000"/>
                </a:solidFill>
              </a:rPr>
              <a:t>tüketim</a:t>
            </a:r>
            <a:r>
              <a:rPr lang="en-US" spc="26" dirty="0">
                <a:solidFill>
                  <a:srgbClr val="000000"/>
                </a:solidFill>
              </a:rPr>
              <a:t> </a:t>
            </a:r>
            <a:r>
              <a:rPr lang="en-US" spc="26" dirty="0" err="1">
                <a:solidFill>
                  <a:srgbClr val="000000"/>
                </a:solidFill>
              </a:rPr>
              <a:t>maddeleri</a:t>
            </a:r>
            <a:r>
              <a:rPr lang="en-US" spc="26" dirty="0">
                <a:solidFill>
                  <a:srgbClr val="000000"/>
                </a:solidFill>
              </a:rPr>
              <a:t> (</a:t>
            </a:r>
            <a:r>
              <a:rPr lang="en-US" b="1" spc="26" dirty="0" err="1">
                <a:solidFill>
                  <a:srgbClr val="000000"/>
                </a:solidFill>
              </a:rPr>
              <a:t>kullanımı</a:t>
            </a:r>
            <a:r>
              <a:rPr lang="en-US" b="1" spc="26" dirty="0">
                <a:solidFill>
                  <a:srgbClr val="000000"/>
                </a:solidFill>
              </a:rPr>
              <a:t> </a:t>
            </a:r>
            <a:r>
              <a:rPr lang="en-US" b="1" spc="26" dirty="0" err="1">
                <a:solidFill>
                  <a:srgbClr val="000000"/>
                </a:solidFill>
              </a:rPr>
              <a:t>doktor</a:t>
            </a:r>
            <a:r>
              <a:rPr lang="en-US" b="1" spc="26" dirty="0">
                <a:solidFill>
                  <a:srgbClr val="000000"/>
                </a:solidFill>
              </a:rPr>
              <a:t> </a:t>
            </a:r>
            <a:r>
              <a:rPr lang="en-US" b="1" spc="26" dirty="0" err="1">
                <a:solidFill>
                  <a:srgbClr val="000000"/>
                </a:solidFill>
              </a:rPr>
              <a:t>raporu</a:t>
            </a:r>
            <a:r>
              <a:rPr lang="en-US" b="1" spc="26" dirty="0">
                <a:solidFill>
                  <a:srgbClr val="000000"/>
                </a:solidFill>
              </a:rPr>
              <a:t> </a:t>
            </a:r>
            <a:r>
              <a:rPr lang="en-US" b="1" spc="26" dirty="0" err="1">
                <a:solidFill>
                  <a:srgbClr val="000000"/>
                </a:solidFill>
              </a:rPr>
              <a:t>ile</a:t>
            </a:r>
            <a:r>
              <a:rPr lang="en-US" b="1" spc="26" dirty="0">
                <a:solidFill>
                  <a:srgbClr val="000000"/>
                </a:solidFill>
              </a:rPr>
              <a:t> </a:t>
            </a:r>
            <a:r>
              <a:rPr lang="en-US" b="1" spc="26" dirty="0" err="1">
                <a:solidFill>
                  <a:srgbClr val="000000"/>
                </a:solidFill>
              </a:rPr>
              <a:t>belgelendirilen</a:t>
            </a:r>
            <a:r>
              <a:rPr lang="en-US" b="1" spc="26" dirty="0">
                <a:solidFill>
                  <a:srgbClr val="000000"/>
                </a:solidFill>
              </a:rPr>
              <a:t> </a:t>
            </a:r>
            <a:r>
              <a:rPr lang="en-US" b="1" spc="26" dirty="0" err="1">
                <a:solidFill>
                  <a:srgbClr val="000000"/>
                </a:solidFill>
              </a:rPr>
              <a:t>işitme</a:t>
            </a:r>
            <a:r>
              <a:rPr lang="en-US" b="1" spc="26" dirty="0">
                <a:solidFill>
                  <a:srgbClr val="000000"/>
                </a:solidFill>
              </a:rPr>
              <a:t> </a:t>
            </a:r>
            <a:r>
              <a:rPr lang="en-US" b="1" spc="26" dirty="0" err="1">
                <a:solidFill>
                  <a:srgbClr val="000000"/>
                </a:solidFill>
              </a:rPr>
              <a:t>cihazı</a:t>
            </a:r>
            <a:r>
              <a:rPr lang="en-US" b="1" spc="26" dirty="0">
                <a:solidFill>
                  <a:srgbClr val="000000"/>
                </a:solidFill>
              </a:rPr>
              <a:t>, </a:t>
            </a:r>
            <a:r>
              <a:rPr lang="en-US" b="1" spc="26" dirty="0" err="1">
                <a:solidFill>
                  <a:srgbClr val="000000"/>
                </a:solidFill>
              </a:rPr>
              <a:t>insülin</a:t>
            </a:r>
            <a:r>
              <a:rPr lang="en-US" b="1" spc="26" dirty="0">
                <a:solidFill>
                  <a:srgbClr val="000000"/>
                </a:solidFill>
              </a:rPr>
              <a:t> </a:t>
            </a:r>
            <a:r>
              <a:rPr lang="en-US" b="1" spc="26" dirty="0" err="1">
                <a:solidFill>
                  <a:srgbClr val="000000"/>
                </a:solidFill>
              </a:rPr>
              <a:t>pompası</a:t>
            </a:r>
            <a:r>
              <a:rPr lang="en-US" b="1" spc="26" dirty="0">
                <a:solidFill>
                  <a:srgbClr val="000000"/>
                </a:solidFill>
              </a:rPr>
              <a:t>, </a:t>
            </a:r>
            <a:r>
              <a:rPr lang="en-US" b="1" spc="26" dirty="0" err="1">
                <a:solidFill>
                  <a:srgbClr val="000000"/>
                </a:solidFill>
              </a:rPr>
              <a:t>kan</a:t>
            </a:r>
            <a:r>
              <a:rPr lang="en-US" b="1" spc="26" dirty="0">
                <a:solidFill>
                  <a:srgbClr val="000000"/>
                </a:solidFill>
              </a:rPr>
              <a:t> </a:t>
            </a:r>
            <a:r>
              <a:rPr lang="en-US" b="1" spc="26" dirty="0" err="1">
                <a:solidFill>
                  <a:srgbClr val="000000"/>
                </a:solidFill>
              </a:rPr>
              <a:t>şekeri</a:t>
            </a:r>
            <a:r>
              <a:rPr lang="en-US" b="1" spc="26" dirty="0">
                <a:solidFill>
                  <a:srgbClr val="000000"/>
                </a:solidFill>
              </a:rPr>
              <a:t> </a:t>
            </a:r>
            <a:r>
              <a:rPr lang="en-US" b="1" spc="26" dirty="0" err="1">
                <a:solidFill>
                  <a:srgbClr val="000000"/>
                </a:solidFill>
              </a:rPr>
              <a:t>ölçüm</a:t>
            </a:r>
            <a:r>
              <a:rPr lang="en-US" b="1" spc="26" dirty="0">
                <a:solidFill>
                  <a:srgbClr val="000000"/>
                </a:solidFill>
              </a:rPr>
              <a:t> </a:t>
            </a:r>
            <a:r>
              <a:rPr lang="en-US" b="1" spc="26" dirty="0" err="1">
                <a:solidFill>
                  <a:srgbClr val="000000"/>
                </a:solidFill>
              </a:rPr>
              <a:t>cihazı</a:t>
            </a:r>
            <a:r>
              <a:rPr lang="en-US" b="1" spc="26" dirty="0">
                <a:solidFill>
                  <a:srgbClr val="000000"/>
                </a:solidFill>
              </a:rPr>
              <a:t> vb. </a:t>
            </a:r>
            <a:r>
              <a:rPr lang="en-US" b="1" spc="26" dirty="0" err="1">
                <a:solidFill>
                  <a:srgbClr val="000000"/>
                </a:solidFill>
              </a:rPr>
              <a:t>cihazlar</a:t>
            </a:r>
            <a:r>
              <a:rPr lang="en-US" b="1" spc="26" dirty="0">
                <a:solidFill>
                  <a:srgbClr val="000000"/>
                </a:solidFill>
              </a:rPr>
              <a:t> </a:t>
            </a:r>
            <a:r>
              <a:rPr lang="en-US" b="1" spc="26" dirty="0" err="1">
                <a:solidFill>
                  <a:srgbClr val="000000"/>
                </a:solidFill>
              </a:rPr>
              <a:t>hariç</a:t>
            </a:r>
            <a:r>
              <a:rPr lang="en-US" spc="26" dirty="0">
                <a:solidFill>
                  <a:srgbClr val="000000"/>
                </a:solidFill>
              </a:rPr>
              <a:t>) </a:t>
            </a:r>
            <a:r>
              <a:rPr lang="en-US" spc="26" dirty="0" err="1">
                <a:solidFill>
                  <a:srgbClr val="000000"/>
                </a:solidFill>
              </a:rPr>
              <a:t>ile</a:t>
            </a:r>
            <a:r>
              <a:rPr lang="en-US" spc="26" dirty="0">
                <a:solidFill>
                  <a:srgbClr val="000000"/>
                </a:solidFill>
              </a:rPr>
              <a:t> </a:t>
            </a:r>
            <a:r>
              <a:rPr lang="en-US" spc="26" dirty="0" err="1">
                <a:solidFill>
                  <a:srgbClr val="000000"/>
                </a:solidFill>
              </a:rPr>
              <a:t>alınmayacaktır</a:t>
            </a:r>
            <a:r>
              <a:rPr lang="en-US" spc="26" dirty="0">
                <a:solidFill>
                  <a:srgbClr val="000000"/>
                </a:solidFill>
              </a:rPr>
              <a:t>.</a:t>
            </a:r>
          </a:p>
          <a:p>
            <a:pPr marL="561341" lvl="1" indent="-280670" algn="just">
              <a:buFont typeface="Arial"/>
              <a:buChar char="•"/>
            </a:pPr>
            <a:endParaRPr lang="en-US" spc="26" dirty="0">
              <a:solidFill>
                <a:srgbClr val="000000"/>
              </a:solidFill>
            </a:endParaRPr>
          </a:p>
        </p:txBody>
      </p:sp>
      <p:sp>
        <p:nvSpPr>
          <p:cNvPr id="9" name="Freeform 7"/>
          <p:cNvSpPr/>
          <p:nvPr/>
        </p:nvSpPr>
        <p:spPr>
          <a:xfrm>
            <a:off x="589073" y="1577278"/>
            <a:ext cx="1006253" cy="1006253"/>
          </a:xfrm>
          <a:custGeom>
            <a:avLst/>
            <a:gdLst/>
            <a:ahLst/>
            <a:cxnLst/>
            <a:rect l="l" t="t" r="r" b="b"/>
            <a:pathLst>
              <a:path w="2059386" h="2059386">
                <a:moveTo>
                  <a:pt x="0" y="0"/>
                </a:moveTo>
                <a:lnTo>
                  <a:pt x="2059387" y="0"/>
                </a:lnTo>
                <a:lnTo>
                  <a:pt x="2059387" y="2059387"/>
                </a:lnTo>
                <a:lnTo>
                  <a:pt x="0" y="2059387"/>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1021567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7. Madde</a:t>
            </a:r>
          </a:p>
          <a:p>
            <a:pPr marR="231775" algn="ctr">
              <a:lnSpc>
                <a:spcPct val="100000"/>
              </a:lnSpc>
            </a:pPr>
            <a:r>
              <a:rPr lang="nb-NO" sz="2400" b="1" spc="-25" dirty="0">
                <a:solidFill>
                  <a:srgbClr val="54565B"/>
                </a:solidFill>
                <a:cs typeface="Myriad Pro"/>
              </a:rPr>
              <a:t>e-Sınav Uygulaması</a:t>
            </a:r>
          </a:p>
        </p:txBody>
      </p:sp>
      <p:pic>
        <p:nvPicPr>
          <p:cNvPr id="10" name="Resim 9"/>
          <p:cNvPicPr>
            <a:picLocks noChangeAspect="1"/>
          </p:cNvPicPr>
          <p:nvPr/>
        </p:nvPicPr>
        <p:blipFill rotWithShape="1">
          <a:blip r:embed="rId3" cstate="print">
            <a:extLst>
              <a:ext uri="{28A0092B-C50C-407E-A947-70E740481C1C}">
                <a14:useLocalDpi xmlns:a14="http://schemas.microsoft.com/office/drawing/2010/main" val="0"/>
              </a:ext>
            </a:extLst>
          </a:blip>
          <a:srcRect l="23321"/>
          <a:stretch/>
        </p:blipFill>
        <p:spPr>
          <a:xfrm>
            <a:off x="817829" y="2050095"/>
            <a:ext cx="6596631" cy="4115755"/>
          </a:xfrm>
          <a:prstGeom prst="rect">
            <a:avLst/>
          </a:prstGeom>
          <a:effectLst>
            <a:glow rad="228600">
              <a:schemeClr val="bg1">
                <a:lumMod val="75000"/>
                <a:alpha val="40000"/>
              </a:schemeClr>
            </a:glow>
          </a:effectLst>
        </p:spPr>
      </p:pic>
      <p:sp>
        <p:nvSpPr>
          <p:cNvPr id="13" name="TextBox 7"/>
          <p:cNvSpPr txBox="1"/>
          <p:nvPr/>
        </p:nvSpPr>
        <p:spPr>
          <a:xfrm>
            <a:off x="1046285" y="2270042"/>
            <a:ext cx="6031523" cy="3046988"/>
          </a:xfrm>
          <a:prstGeom prst="rect">
            <a:avLst/>
          </a:prstGeom>
        </p:spPr>
        <p:txBody>
          <a:bodyPr wrap="square" lIns="0" tIns="0" rIns="0" bIns="0" rtlCol="0" anchor="t">
            <a:spAutoFit/>
          </a:bodyPr>
          <a:lstStyle/>
          <a:p>
            <a:pPr algn="just">
              <a:spcBef>
                <a:spcPct val="0"/>
              </a:spcBef>
            </a:pPr>
            <a:r>
              <a:rPr lang="en-US" b="1" spc="26" dirty="0" err="1" smtClean="0">
                <a:solidFill>
                  <a:srgbClr val="000000"/>
                </a:solidFill>
              </a:rPr>
              <a:t>Yasak</a:t>
            </a:r>
            <a:r>
              <a:rPr lang="tr-TR" b="1" spc="26" dirty="0" err="1" smtClean="0">
                <a:solidFill>
                  <a:srgbClr val="000000"/>
                </a:solidFill>
              </a:rPr>
              <a:t>lı</a:t>
            </a:r>
            <a:r>
              <a:rPr lang="en-US" b="1" spc="26" dirty="0" smtClean="0">
                <a:solidFill>
                  <a:srgbClr val="000000"/>
                </a:solidFill>
              </a:rPr>
              <a:t> </a:t>
            </a:r>
            <a:r>
              <a:rPr lang="en-US" b="1" spc="26" dirty="0" err="1">
                <a:solidFill>
                  <a:srgbClr val="000000"/>
                </a:solidFill>
              </a:rPr>
              <a:t>nesnelerle</a:t>
            </a:r>
            <a:r>
              <a:rPr lang="en-US" b="1" spc="26" dirty="0">
                <a:solidFill>
                  <a:srgbClr val="000000"/>
                </a:solidFill>
              </a:rPr>
              <a:t> </a:t>
            </a:r>
            <a:r>
              <a:rPr lang="en-US" b="1" spc="26" dirty="0" err="1">
                <a:solidFill>
                  <a:srgbClr val="000000"/>
                </a:solidFill>
              </a:rPr>
              <a:t>salona</a:t>
            </a:r>
            <a:r>
              <a:rPr lang="en-US" b="1" spc="26" dirty="0">
                <a:solidFill>
                  <a:srgbClr val="000000"/>
                </a:solidFill>
              </a:rPr>
              <a:t> </a:t>
            </a:r>
            <a:r>
              <a:rPr lang="en-US" b="1" spc="26" dirty="0" err="1">
                <a:solidFill>
                  <a:srgbClr val="000000"/>
                </a:solidFill>
              </a:rPr>
              <a:t>girdiği</a:t>
            </a:r>
            <a:r>
              <a:rPr lang="en-US" b="1" spc="26" dirty="0">
                <a:solidFill>
                  <a:srgbClr val="000000"/>
                </a:solidFill>
              </a:rPr>
              <a:t> </a:t>
            </a:r>
            <a:r>
              <a:rPr lang="en-US" b="1" spc="26" dirty="0" err="1">
                <a:solidFill>
                  <a:srgbClr val="000000"/>
                </a:solidFill>
              </a:rPr>
              <a:t>tespit</a:t>
            </a:r>
            <a:r>
              <a:rPr lang="en-US" b="1" spc="26" dirty="0">
                <a:solidFill>
                  <a:srgbClr val="000000"/>
                </a:solidFill>
              </a:rPr>
              <a:t> </a:t>
            </a:r>
            <a:r>
              <a:rPr lang="en-US" b="1" spc="26" dirty="0" err="1">
                <a:solidFill>
                  <a:srgbClr val="000000"/>
                </a:solidFill>
              </a:rPr>
              <a:t>edilen</a:t>
            </a:r>
            <a:r>
              <a:rPr lang="en-US" b="1" spc="26" dirty="0">
                <a:solidFill>
                  <a:srgbClr val="000000"/>
                </a:solidFill>
              </a:rPr>
              <a:t> </a:t>
            </a:r>
            <a:r>
              <a:rPr lang="en-US" b="1" spc="26" dirty="0" err="1" smtClean="0">
                <a:solidFill>
                  <a:srgbClr val="000000"/>
                </a:solidFill>
              </a:rPr>
              <a:t>görevliler</a:t>
            </a:r>
            <a:r>
              <a:rPr lang="tr-TR" b="1" spc="26" dirty="0">
                <a:solidFill>
                  <a:srgbClr val="000000"/>
                </a:solidFill>
              </a:rPr>
              <a:t> </a:t>
            </a:r>
            <a:r>
              <a:rPr lang="tr-TR" b="1" spc="26" dirty="0" smtClean="0">
                <a:solidFill>
                  <a:srgbClr val="000000"/>
                </a:solidFill>
              </a:rPr>
              <a:t>hakkında; </a:t>
            </a:r>
            <a:r>
              <a:rPr lang="en-US" spc="26" dirty="0" err="1" smtClean="0">
                <a:solidFill>
                  <a:srgbClr val="000000"/>
                </a:solidFill>
              </a:rPr>
              <a:t>Millî</a:t>
            </a:r>
            <a:r>
              <a:rPr lang="en-US" spc="26" dirty="0" smtClean="0">
                <a:solidFill>
                  <a:srgbClr val="000000"/>
                </a:solidFill>
              </a:rPr>
              <a:t> </a:t>
            </a:r>
            <a:r>
              <a:rPr lang="en-US" spc="26" dirty="0" err="1">
                <a:solidFill>
                  <a:srgbClr val="000000"/>
                </a:solidFill>
              </a:rPr>
              <a:t>Eğitim</a:t>
            </a:r>
            <a:r>
              <a:rPr lang="en-US" spc="26" dirty="0">
                <a:solidFill>
                  <a:srgbClr val="000000"/>
                </a:solidFill>
              </a:rPr>
              <a:t> </a:t>
            </a:r>
            <a:r>
              <a:rPr lang="en-US" spc="26" dirty="0" err="1">
                <a:solidFill>
                  <a:srgbClr val="000000"/>
                </a:solidFill>
              </a:rPr>
              <a:t>Bakanlığı</a:t>
            </a:r>
            <a:r>
              <a:rPr lang="en-US" spc="26" dirty="0">
                <a:solidFill>
                  <a:srgbClr val="000000"/>
                </a:solidFill>
              </a:rPr>
              <a:t> </a:t>
            </a:r>
            <a:r>
              <a:rPr lang="en-US" spc="26" dirty="0" err="1">
                <a:solidFill>
                  <a:srgbClr val="000000"/>
                </a:solidFill>
              </a:rPr>
              <a:t>Merkezî</a:t>
            </a:r>
            <a:r>
              <a:rPr lang="en-US" spc="26" dirty="0">
                <a:solidFill>
                  <a:srgbClr val="000000"/>
                </a:solidFill>
              </a:rPr>
              <a:t> </a:t>
            </a:r>
            <a:r>
              <a:rPr lang="en-US" spc="26" dirty="0" err="1">
                <a:solidFill>
                  <a:srgbClr val="000000"/>
                </a:solidFill>
              </a:rPr>
              <a:t>Sistem</a:t>
            </a:r>
            <a:r>
              <a:rPr lang="en-US" spc="26" dirty="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Yönergesi’nde</a:t>
            </a:r>
            <a:r>
              <a:rPr lang="en-US" spc="26" dirty="0">
                <a:solidFill>
                  <a:srgbClr val="000000"/>
                </a:solidFill>
              </a:rPr>
              <a:t> </a:t>
            </a:r>
            <a:r>
              <a:rPr lang="en-US" spc="26" dirty="0" err="1">
                <a:solidFill>
                  <a:srgbClr val="000000"/>
                </a:solidFill>
              </a:rPr>
              <a:t>yer</a:t>
            </a:r>
            <a:r>
              <a:rPr lang="en-US" spc="26" dirty="0">
                <a:solidFill>
                  <a:srgbClr val="000000"/>
                </a:solidFill>
              </a:rPr>
              <a:t> </a:t>
            </a:r>
            <a:r>
              <a:rPr lang="en-US" spc="26" dirty="0" err="1">
                <a:solidFill>
                  <a:srgbClr val="000000"/>
                </a:solidFill>
              </a:rPr>
              <a:t>alan</a:t>
            </a:r>
            <a:r>
              <a:rPr lang="en-US" spc="26" dirty="0">
                <a:solidFill>
                  <a:srgbClr val="000000"/>
                </a:solidFill>
              </a:rPr>
              <a:t> </a:t>
            </a:r>
            <a:r>
              <a:rPr lang="en-US" spc="26" dirty="0" err="1">
                <a:solidFill>
                  <a:srgbClr val="000000"/>
                </a:solidFill>
              </a:rPr>
              <a:t>hükümlere</a:t>
            </a:r>
            <a:r>
              <a:rPr lang="en-US" spc="26" dirty="0">
                <a:solidFill>
                  <a:srgbClr val="000000"/>
                </a:solidFill>
              </a:rPr>
              <a:t>, MEBBİS </a:t>
            </a:r>
            <a:r>
              <a:rPr lang="en-US" spc="26" dirty="0" err="1">
                <a:solidFill>
                  <a:srgbClr val="000000"/>
                </a:solidFill>
              </a:rPr>
              <a:t>kişisel</a:t>
            </a:r>
            <a:r>
              <a:rPr lang="en-US" spc="26" dirty="0">
                <a:solidFill>
                  <a:srgbClr val="000000"/>
                </a:solidFill>
              </a:rPr>
              <a:t> </a:t>
            </a:r>
            <a:r>
              <a:rPr lang="en-US" spc="26" dirty="0" err="1">
                <a:solidFill>
                  <a:srgbClr val="000000"/>
                </a:solidFill>
              </a:rPr>
              <a:t>bilgiler</a:t>
            </a:r>
            <a:r>
              <a:rPr lang="en-US" spc="26" dirty="0">
                <a:solidFill>
                  <a:srgbClr val="000000"/>
                </a:solidFill>
              </a:rPr>
              <a:t> </a:t>
            </a:r>
            <a:r>
              <a:rPr lang="en-US" spc="26" dirty="0" err="1">
                <a:solidFill>
                  <a:srgbClr val="000000"/>
                </a:solidFill>
              </a:rPr>
              <a:t>modülü</a:t>
            </a:r>
            <a:r>
              <a:rPr lang="en-US" spc="26" dirty="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İşlemleri</a:t>
            </a:r>
            <a:r>
              <a:rPr lang="en-US" spc="26" dirty="0">
                <a:solidFill>
                  <a:srgbClr val="000000"/>
                </a:solidFill>
              </a:rPr>
              <a:t>" </a:t>
            </a:r>
            <a:r>
              <a:rPr lang="en-US" spc="26" dirty="0" err="1">
                <a:solidFill>
                  <a:srgbClr val="000000"/>
                </a:solidFill>
              </a:rPr>
              <a:t>ekranında</a:t>
            </a:r>
            <a:r>
              <a:rPr lang="en-US" spc="26" dirty="0">
                <a:solidFill>
                  <a:srgbClr val="000000"/>
                </a:solidFill>
              </a:rPr>
              <a:t> </a:t>
            </a:r>
            <a:r>
              <a:rPr lang="en-US" spc="26" dirty="0" err="1">
                <a:solidFill>
                  <a:srgbClr val="000000"/>
                </a:solidFill>
              </a:rPr>
              <a:t>yer</a:t>
            </a:r>
            <a:r>
              <a:rPr lang="en-US" spc="26" dirty="0">
                <a:solidFill>
                  <a:srgbClr val="000000"/>
                </a:solidFill>
              </a:rPr>
              <a:t> </a:t>
            </a:r>
            <a:r>
              <a:rPr lang="en-US" spc="26" dirty="0" err="1">
                <a:solidFill>
                  <a:srgbClr val="000000"/>
                </a:solidFill>
              </a:rPr>
              <a:t>alan</a:t>
            </a:r>
            <a:r>
              <a:rPr lang="en-US" spc="26" dirty="0">
                <a:solidFill>
                  <a:srgbClr val="000000"/>
                </a:solidFill>
              </a:rPr>
              <a:t> "</a:t>
            </a:r>
            <a:r>
              <a:rPr lang="en-US" spc="26" dirty="0" err="1">
                <a:solidFill>
                  <a:srgbClr val="000000"/>
                </a:solidFill>
              </a:rPr>
              <a:t>Tebellüğ</a:t>
            </a:r>
            <a:r>
              <a:rPr lang="en-US" spc="26" dirty="0">
                <a:solidFill>
                  <a:srgbClr val="000000"/>
                </a:solidFill>
              </a:rPr>
              <a:t> </a:t>
            </a:r>
            <a:r>
              <a:rPr lang="en-US" spc="26" dirty="0" err="1">
                <a:solidFill>
                  <a:srgbClr val="000000"/>
                </a:solidFill>
              </a:rPr>
              <a:t>Gerektiren</a:t>
            </a:r>
            <a:r>
              <a:rPr lang="en-US" spc="26" dirty="0">
                <a:solidFill>
                  <a:srgbClr val="000000"/>
                </a:solidFill>
              </a:rPr>
              <a:t> </a:t>
            </a:r>
            <a:r>
              <a:rPr lang="en-US" spc="26" dirty="0" err="1">
                <a:solidFill>
                  <a:srgbClr val="000000"/>
                </a:solidFill>
              </a:rPr>
              <a:t>Belgeler</a:t>
            </a:r>
            <a:r>
              <a:rPr lang="en-US" spc="26" dirty="0">
                <a:solidFill>
                  <a:srgbClr val="000000"/>
                </a:solidFill>
              </a:rPr>
              <a:t>" </a:t>
            </a:r>
            <a:r>
              <a:rPr lang="en-US" spc="26" dirty="0" err="1">
                <a:solidFill>
                  <a:srgbClr val="000000"/>
                </a:solidFill>
              </a:rPr>
              <a:t>başlığı</a:t>
            </a:r>
            <a:r>
              <a:rPr lang="en-US" spc="26" dirty="0">
                <a:solidFill>
                  <a:srgbClr val="000000"/>
                </a:solidFill>
              </a:rPr>
              <a:t> </a:t>
            </a:r>
            <a:r>
              <a:rPr lang="en-US" spc="26" dirty="0" err="1">
                <a:solidFill>
                  <a:srgbClr val="000000"/>
                </a:solidFill>
              </a:rPr>
              <a:t>altındaki</a:t>
            </a:r>
            <a:r>
              <a:rPr lang="en-US" spc="26" dirty="0">
                <a:solidFill>
                  <a:srgbClr val="000000"/>
                </a:solidFill>
              </a:rPr>
              <a:t> "</a:t>
            </a:r>
            <a:r>
              <a:rPr lang="en-US" spc="26" dirty="0" err="1">
                <a:solidFill>
                  <a:srgbClr val="000000"/>
                </a:solidFill>
              </a:rPr>
              <a:t>Tüm</a:t>
            </a:r>
            <a:r>
              <a:rPr lang="en-US" spc="26" dirty="0">
                <a:solidFill>
                  <a:srgbClr val="000000"/>
                </a:solidFill>
              </a:rPr>
              <a:t> </a:t>
            </a:r>
            <a:r>
              <a:rPr lang="en-US" spc="26" dirty="0" err="1">
                <a:solidFill>
                  <a:srgbClr val="000000"/>
                </a:solidFill>
              </a:rPr>
              <a:t>Sınavlarda</a:t>
            </a:r>
            <a:r>
              <a:rPr lang="en-US" spc="26" dirty="0">
                <a:solidFill>
                  <a:srgbClr val="000000"/>
                </a:solidFill>
              </a:rPr>
              <a:t> </a:t>
            </a:r>
            <a:r>
              <a:rPr lang="en-US" spc="26" dirty="0" err="1">
                <a:solidFill>
                  <a:srgbClr val="000000"/>
                </a:solidFill>
              </a:rPr>
              <a:t>Uyulması</a:t>
            </a:r>
            <a:r>
              <a:rPr lang="en-US" spc="26" dirty="0">
                <a:solidFill>
                  <a:srgbClr val="000000"/>
                </a:solidFill>
              </a:rPr>
              <a:t> </a:t>
            </a:r>
            <a:r>
              <a:rPr lang="en-US" spc="26" dirty="0" err="1">
                <a:solidFill>
                  <a:srgbClr val="000000"/>
                </a:solidFill>
              </a:rPr>
              <a:t>Gereken</a:t>
            </a:r>
            <a:r>
              <a:rPr lang="en-US" spc="26" dirty="0">
                <a:solidFill>
                  <a:srgbClr val="000000"/>
                </a:solidFill>
              </a:rPr>
              <a:t> </a:t>
            </a:r>
            <a:r>
              <a:rPr lang="en-US" spc="26" dirty="0" err="1">
                <a:solidFill>
                  <a:srgbClr val="000000"/>
                </a:solidFill>
              </a:rPr>
              <a:t>Kurallar"a</a:t>
            </a:r>
            <a:r>
              <a:rPr lang="en-US" spc="26" dirty="0">
                <a:solidFill>
                  <a:srgbClr val="000000"/>
                </a:solidFill>
              </a:rPr>
              <a:t>, "e-</a:t>
            </a:r>
            <a:r>
              <a:rPr lang="en-US" spc="26" dirty="0" err="1">
                <a:solidFill>
                  <a:srgbClr val="000000"/>
                </a:solidFill>
              </a:rPr>
              <a:t>Sınav</a:t>
            </a:r>
            <a:r>
              <a:rPr lang="en-US" spc="26" dirty="0">
                <a:solidFill>
                  <a:srgbClr val="000000"/>
                </a:solidFill>
              </a:rPr>
              <a:t> </a:t>
            </a:r>
            <a:r>
              <a:rPr lang="en-US" spc="26" dirty="0" err="1">
                <a:solidFill>
                  <a:srgbClr val="000000"/>
                </a:solidFill>
              </a:rPr>
              <a:t>Görevlendirme</a:t>
            </a:r>
            <a:r>
              <a:rPr lang="en-US" spc="26" dirty="0">
                <a:solidFill>
                  <a:srgbClr val="000000"/>
                </a:solidFill>
              </a:rPr>
              <a:t> </a:t>
            </a:r>
            <a:r>
              <a:rPr lang="en-US" spc="26" dirty="0" err="1">
                <a:solidFill>
                  <a:srgbClr val="000000"/>
                </a:solidFill>
              </a:rPr>
              <a:t>Belgesi"nde</a:t>
            </a:r>
            <a:r>
              <a:rPr lang="en-US" spc="26" dirty="0">
                <a:solidFill>
                  <a:srgbClr val="000000"/>
                </a:solidFill>
              </a:rPr>
              <a:t> </a:t>
            </a:r>
            <a:r>
              <a:rPr lang="en-US" spc="26" dirty="0" err="1">
                <a:solidFill>
                  <a:srgbClr val="000000"/>
                </a:solidFill>
              </a:rPr>
              <a:t>belirtilen</a:t>
            </a:r>
            <a:r>
              <a:rPr lang="en-US" spc="26" dirty="0">
                <a:solidFill>
                  <a:srgbClr val="000000"/>
                </a:solidFill>
              </a:rPr>
              <a:t> </a:t>
            </a:r>
            <a:r>
              <a:rPr lang="en-US" spc="26" dirty="0" err="1">
                <a:solidFill>
                  <a:srgbClr val="000000"/>
                </a:solidFill>
              </a:rPr>
              <a:t>hususlara</a:t>
            </a:r>
            <a:r>
              <a:rPr lang="en-US" spc="26" dirty="0">
                <a:solidFill>
                  <a:srgbClr val="000000"/>
                </a:solidFill>
              </a:rPr>
              <a:t> </a:t>
            </a:r>
            <a:r>
              <a:rPr lang="en-US" spc="26" dirty="0" err="1">
                <a:solidFill>
                  <a:srgbClr val="000000"/>
                </a:solidFill>
              </a:rPr>
              <a:t>aykırı</a:t>
            </a:r>
            <a:r>
              <a:rPr lang="en-US" spc="26" dirty="0">
                <a:solidFill>
                  <a:srgbClr val="000000"/>
                </a:solidFill>
              </a:rPr>
              <a:t> </a:t>
            </a:r>
            <a:r>
              <a:rPr lang="en-US" spc="26" dirty="0" err="1">
                <a:solidFill>
                  <a:srgbClr val="000000"/>
                </a:solidFill>
              </a:rPr>
              <a:t>davranan</a:t>
            </a:r>
            <a:r>
              <a:rPr lang="en-US" spc="26" dirty="0">
                <a:solidFill>
                  <a:srgbClr val="000000"/>
                </a:solidFill>
              </a:rPr>
              <a:t> </a:t>
            </a:r>
            <a:r>
              <a:rPr lang="en-US" spc="26" dirty="0" err="1">
                <a:solidFill>
                  <a:srgbClr val="000000"/>
                </a:solidFill>
              </a:rPr>
              <a:t>görevliler</a:t>
            </a:r>
            <a:r>
              <a:rPr lang="en-US" spc="26" dirty="0">
                <a:solidFill>
                  <a:srgbClr val="000000"/>
                </a:solidFill>
              </a:rPr>
              <a:t> </a:t>
            </a:r>
            <a:r>
              <a:rPr lang="en-US" spc="26" dirty="0" err="1">
                <a:solidFill>
                  <a:srgbClr val="000000"/>
                </a:solidFill>
              </a:rPr>
              <a:t>hakkında</a:t>
            </a:r>
            <a:r>
              <a:rPr lang="en-US" spc="26" dirty="0">
                <a:solidFill>
                  <a:srgbClr val="000000"/>
                </a:solidFill>
              </a:rPr>
              <a:t>, </a:t>
            </a:r>
            <a:r>
              <a:rPr lang="en-US" spc="26" dirty="0" err="1">
                <a:solidFill>
                  <a:srgbClr val="000000"/>
                </a:solidFill>
              </a:rPr>
              <a:t>sınavın</a:t>
            </a:r>
            <a:r>
              <a:rPr lang="en-US" spc="26" dirty="0">
                <a:solidFill>
                  <a:srgbClr val="000000"/>
                </a:solidFill>
              </a:rPr>
              <a:t> </a:t>
            </a:r>
            <a:r>
              <a:rPr lang="en-US" spc="26" dirty="0" err="1">
                <a:solidFill>
                  <a:srgbClr val="000000"/>
                </a:solidFill>
              </a:rPr>
              <a:t>işleyişine</a:t>
            </a:r>
            <a:r>
              <a:rPr lang="en-US" spc="26" dirty="0">
                <a:solidFill>
                  <a:srgbClr val="000000"/>
                </a:solidFill>
              </a:rPr>
              <a:t> </a:t>
            </a:r>
            <a:r>
              <a:rPr lang="en-US" spc="26" dirty="0" err="1">
                <a:solidFill>
                  <a:srgbClr val="000000"/>
                </a:solidFill>
              </a:rPr>
              <a:t>etki</a:t>
            </a:r>
            <a:r>
              <a:rPr lang="en-US" spc="26" dirty="0">
                <a:solidFill>
                  <a:srgbClr val="000000"/>
                </a:solidFill>
              </a:rPr>
              <a:t> </a:t>
            </a:r>
            <a:r>
              <a:rPr lang="en-US" spc="26" dirty="0" err="1">
                <a:solidFill>
                  <a:srgbClr val="000000"/>
                </a:solidFill>
              </a:rPr>
              <a:t>edip</a:t>
            </a:r>
            <a:r>
              <a:rPr lang="en-US" spc="26" dirty="0">
                <a:solidFill>
                  <a:srgbClr val="000000"/>
                </a:solidFill>
              </a:rPr>
              <a:t> </a:t>
            </a:r>
            <a:r>
              <a:rPr lang="en-US" spc="26" dirty="0" err="1" smtClean="0">
                <a:solidFill>
                  <a:srgbClr val="000000"/>
                </a:solidFill>
              </a:rPr>
              <a:t>etmediğine</a:t>
            </a:r>
            <a:r>
              <a:rPr lang="tr-TR" spc="26" dirty="0" smtClean="0">
                <a:solidFill>
                  <a:srgbClr val="000000"/>
                </a:solidFill>
              </a:rPr>
              <a:t> </a:t>
            </a:r>
            <a:r>
              <a:rPr lang="en-US" spc="26" dirty="0" err="1" smtClean="0">
                <a:solidFill>
                  <a:srgbClr val="000000"/>
                </a:solidFill>
              </a:rPr>
              <a:t>bakılmaksızın</a:t>
            </a:r>
            <a:r>
              <a:rPr lang="en-US" spc="26" dirty="0" smtClean="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kurallarını</a:t>
            </a:r>
            <a:r>
              <a:rPr lang="en-US" spc="26" dirty="0">
                <a:solidFill>
                  <a:srgbClr val="000000"/>
                </a:solidFill>
              </a:rPr>
              <a:t> </a:t>
            </a:r>
            <a:r>
              <a:rPr lang="en-US" spc="26" dirty="0" err="1">
                <a:solidFill>
                  <a:srgbClr val="000000"/>
                </a:solidFill>
              </a:rPr>
              <a:t>ihlal</a:t>
            </a:r>
            <a:r>
              <a:rPr lang="en-US" spc="26" dirty="0">
                <a:solidFill>
                  <a:srgbClr val="000000"/>
                </a:solidFill>
              </a:rPr>
              <a:t> </a:t>
            </a:r>
            <a:r>
              <a:rPr lang="en-US" spc="26" dirty="0" err="1">
                <a:solidFill>
                  <a:srgbClr val="000000"/>
                </a:solidFill>
              </a:rPr>
              <a:t>ettiği</a:t>
            </a:r>
            <a:r>
              <a:rPr lang="en-US" spc="26" dirty="0">
                <a:solidFill>
                  <a:srgbClr val="000000"/>
                </a:solidFill>
              </a:rPr>
              <a:t> </a:t>
            </a:r>
            <a:r>
              <a:rPr lang="en-US" spc="26" dirty="0" err="1">
                <a:solidFill>
                  <a:srgbClr val="000000"/>
                </a:solidFill>
              </a:rPr>
              <a:t>gerekçesiyle</a:t>
            </a:r>
            <a:r>
              <a:rPr lang="en-US" spc="26" dirty="0">
                <a:solidFill>
                  <a:srgbClr val="000000"/>
                </a:solidFill>
              </a:rPr>
              <a:t> </a:t>
            </a:r>
            <a:r>
              <a:rPr lang="en-US" spc="26" dirty="0" err="1">
                <a:solidFill>
                  <a:srgbClr val="000000"/>
                </a:solidFill>
              </a:rPr>
              <a:t>Millî</a:t>
            </a:r>
            <a:r>
              <a:rPr lang="en-US" spc="26" dirty="0">
                <a:solidFill>
                  <a:srgbClr val="000000"/>
                </a:solidFill>
              </a:rPr>
              <a:t> </a:t>
            </a:r>
            <a:r>
              <a:rPr lang="en-US" spc="26" dirty="0" err="1">
                <a:solidFill>
                  <a:srgbClr val="000000"/>
                </a:solidFill>
              </a:rPr>
              <a:t>Eğitim</a:t>
            </a:r>
            <a:r>
              <a:rPr lang="en-US" spc="26" dirty="0">
                <a:solidFill>
                  <a:srgbClr val="000000"/>
                </a:solidFill>
              </a:rPr>
              <a:t> </a:t>
            </a:r>
            <a:r>
              <a:rPr lang="en-US" spc="26" dirty="0" err="1">
                <a:solidFill>
                  <a:srgbClr val="000000"/>
                </a:solidFill>
              </a:rPr>
              <a:t>Bakanlığı</a:t>
            </a:r>
            <a:r>
              <a:rPr lang="en-US" spc="26" dirty="0">
                <a:solidFill>
                  <a:srgbClr val="000000"/>
                </a:solidFill>
              </a:rPr>
              <a:t> </a:t>
            </a:r>
            <a:r>
              <a:rPr lang="en-US" b="1" spc="26" dirty="0" err="1">
                <a:solidFill>
                  <a:srgbClr val="000000"/>
                </a:solidFill>
              </a:rPr>
              <a:t>Merkezî</a:t>
            </a:r>
            <a:r>
              <a:rPr lang="en-US" b="1" spc="26" dirty="0">
                <a:solidFill>
                  <a:srgbClr val="000000"/>
                </a:solidFill>
              </a:rPr>
              <a:t> </a:t>
            </a:r>
            <a:r>
              <a:rPr lang="en-US" b="1" spc="26" dirty="0" err="1">
                <a:solidFill>
                  <a:srgbClr val="000000"/>
                </a:solidFill>
              </a:rPr>
              <a:t>Sistem</a:t>
            </a:r>
            <a:r>
              <a:rPr lang="en-US" b="1" spc="26" dirty="0">
                <a:solidFill>
                  <a:srgbClr val="000000"/>
                </a:solidFill>
              </a:rPr>
              <a:t> </a:t>
            </a:r>
            <a:r>
              <a:rPr lang="en-US" b="1" spc="26" dirty="0" err="1">
                <a:solidFill>
                  <a:srgbClr val="000000"/>
                </a:solidFill>
              </a:rPr>
              <a:t>Sınav</a:t>
            </a:r>
            <a:r>
              <a:rPr lang="en-US" b="1" spc="26" dirty="0">
                <a:solidFill>
                  <a:srgbClr val="000000"/>
                </a:solidFill>
              </a:rPr>
              <a:t> </a:t>
            </a:r>
            <a:r>
              <a:rPr lang="en-US" b="1" spc="26" dirty="0" err="1">
                <a:solidFill>
                  <a:srgbClr val="000000"/>
                </a:solidFill>
              </a:rPr>
              <a:t>Yönergesi’nin</a:t>
            </a:r>
            <a:r>
              <a:rPr lang="en-US" b="1" spc="26" dirty="0">
                <a:solidFill>
                  <a:srgbClr val="000000"/>
                </a:solidFill>
              </a:rPr>
              <a:t> 43’üncü </a:t>
            </a:r>
            <a:r>
              <a:rPr lang="en-US" b="1" spc="26" dirty="0" err="1">
                <a:solidFill>
                  <a:srgbClr val="000000"/>
                </a:solidFill>
              </a:rPr>
              <a:t>maddesi</a:t>
            </a:r>
            <a:r>
              <a:rPr lang="en-US" b="1" spc="26" dirty="0">
                <a:solidFill>
                  <a:srgbClr val="000000"/>
                </a:solidFill>
              </a:rPr>
              <a:t> </a:t>
            </a:r>
            <a:r>
              <a:rPr lang="en-US" spc="26" dirty="0" err="1">
                <a:solidFill>
                  <a:srgbClr val="000000"/>
                </a:solidFill>
              </a:rPr>
              <a:t>doğrultusunda</a:t>
            </a:r>
            <a:r>
              <a:rPr lang="en-US" spc="26" dirty="0">
                <a:solidFill>
                  <a:srgbClr val="000000"/>
                </a:solidFill>
              </a:rPr>
              <a:t> </a:t>
            </a:r>
            <a:r>
              <a:rPr lang="en-US" spc="26" dirty="0" err="1">
                <a:solidFill>
                  <a:srgbClr val="000000"/>
                </a:solidFill>
              </a:rPr>
              <a:t>işlem</a:t>
            </a:r>
            <a:r>
              <a:rPr lang="en-US" spc="26" dirty="0">
                <a:solidFill>
                  <a:srgbClr val="000000"/>
                </a:solidFill>
              </a:rPr>
              <a:t> </a:t>
            </a:r>
            <a:r>
              <a:rPr lang="en-US" spc="26" dirty="0" err="1">
                <a:solidFill>
                  <a:srgbClr val="000000"/>
                </a:solidFill>
              </a:rPr>
              <a:t>yapılacaktır</a:t>
            </a:r>
            <a:r>
              <a:rPr lang="en-US" spc="26" dirty="0">
                <a:solidFill>
                  <a:srgbClr val="000000"/>
                </a:solidFill>
              </a:rPr>
              <a:t>.</a:t>
            </a:r>
          </a:p>
        </p:txBody>
      </p:sp>
      <p:sp>
        <p:nvSpPr>
          <p:cNvPr id="15" name="Freeform 4"/>
          <p:cNvSpPr/>
          <p:nvPr/>
        </p:nvSpPr>
        <p:spPr>
          <a:xfrm>
            <a:off x="8248969" y="2551676"/>
            <a:ext cx="2519921" cy="2148805"/>
          </a:xfrm>
          <a:custGeom>
            <a:avLst/>
            <a:gdLst/>
            <a:ahLst/>
            <a:cxnLst/>
            <a:rect l="l" t="t" r="r" b="b"/>
            <a:pathLst>
              <a:path w="4322973" h="3686317">
                <a:moveTo>
                  <a:pt x="0" y="0"/>
                </a:moveTo>
                <a:lnTo>
                  <a:pt x="4322973" y="0"/>
                </a:lnTo>
                <a:lnTo>
                  <a:pt x="4322973" y="3686317"/>
                </a:lnTo>
                <a:lnTo>
                  <a:pt x="0" y="3686317"/>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5241649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7. Madde</a:t>
            </a:r>
          </a:p>
          <a:p>
            <a:pPr marR="231775" algn="ctr">
              <a:lnSpc>
                <a:spcPct val="100000"/>
              </a:lnSpc>
            </a:pPr>
            <a:r>
              <a:rPr lang="nb-NO" sz="2400" b="1" spc="-25" dirty="0">
                <a:solidFill>
                  <a:srgbClr val="54565B"/>
                </a:solidFill>
                <a:cs typeface="Myriad Pro"/>
              </a:rPr>
              <a:t>e-Sınav Uygulaması</a:t>
            </a: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848" y="3859703"/>
            <a:ext cx="7046259" cy="1269488"/>
          </a:xfrm>
          <a:prstGeom prst="rect">
            <a:avLst/>
          </a:prstGeom>
          <a:effectLst>
            <a:glow rad="101600">
              <a:schemeClr val="bg1">
                <a:lumMod val="75000"/>
                <a:alpha val="60000"/>
              </a:schemeClr>
            </a:glow>
          </a:effectLst>
        </p:spPr>
      </p:pic>
      <p:pic>
        <p:nvPicPr>
          <p:cNvPr id="16" name="Resi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709" y="2146357"/>
            <a:ext cx="7055398" cy="1417110"/>
          </a:xfrm>
          <a:prstGeom prst="rect">
            <a:avLst/>
          </a:prstGeom>
          <a:effectLst>
            <a:glow rad="101600">
              <a:schemeClr val="bg1">
                <a:lumMod val="75000"/>
                <a:alpha val="60000"/>
              </a:schemeClr>
            </a:glow>
          </a:effectLst>
        </p:spPr>
      </p:pic>
      <p:sp>
        <p:nvSpPr>
          <p:cNvPr id="17" name="Dikdörtgen 16"/>
          <p:cNvSpPr/>
          <p:nvPr/>
        </p:nvSpPr>
        <p:spPr>
          <a:xfrm>
            <a:off x="2262012" y="2376843"/>
            <a:ext cx="5067149" cy="830997"/>
          </a:xfrm>
          <a:prstGeom prst="rect">
            <a:avLst/>
          </a:prstGeom>
          <a:effectLst>
            <a:glow rad="101600">
              <a:schemeClr val="bg1">
                <a:lumMod val="75000"/>
                <a:alpha val="60000"/>
              </a:schemeClr>
            </a:glow>
          </a:effectLst>
        </p:spPr>
        <p:txBody>
          <a:bodyPr wrap="square">
            <a:spAutoFit/>
          </a:bodyPr>
          <a:lstStyle/>
          <a:p>
            <a:pPr algn="just">
              <a:spcBef>
                <a:spcPct val="0"/>
              </a:spcBef>
            </a:pPr>
            <a:r>
              <a:rPr lang="en-US" sz="1600" spc="26" dirty="0" err="1">
                <a:solidFill>
                  <a:srgbClr val="000000"/>
                </a:solidFill>
              </a:rPr>
              <a:t>Aday</a:t>
            </a:r>
            <a:r>
              <a:rPr lang="en-US" sz="1600" spc="26" dirty="0">
                <a:solidFill>
                  <a:srgbClr val="000000"/>
                </a:solidFill>
              </a:rPr>
              <a:t>, </a:t>
            </a:r>
            <a:r>
              <a:rPr lang="en-US" sz="1600" spc="26" dirty="0" err="1">
                <a:solidFill>
                  <a:srgbClr val="000000"/>
                </a:solidFill>
              </a:rPr>
              <a:t>salonda</a:t>
            </a:r>
            <a:r>
              <a:rPr lang="en-US" sz="1600" spc="26" dirty="0">
                <a:solidFill>
                  <a:srgbClr val="000000"/>
                </a:solidFill>
              </a:rPr>
              <a:t> </a:t>
            </a:r>
            <a:r>
              <a:rPr lang="en-US" sz="1600" spc="26" dirty="0" err="1">
                <a:solidFill>
                  <a:srgbClr val="000000"/>
                </a:solidFill>
              </a:rPr>
              <a:t>yerleştirildiği</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bilgisayarı</a:t>
            </a:r>
            <a:r>
              <a:rPr lang="en-US" sz="1600" spc="26" dirty="0">
                <a:solidFill>
                  <a:srgbClr val="000000"/>
                </a:solidFill>
              </a:rPr>
              <a:t> </a:t>
            </a:r>
            <a:r>
              <a:rPr lang="en-US" sz="1600" spc="26" dirty="0" err="1">
                <a:solidFill>
                  <a:srgbClr val="000000"/>
                </a:solidFill>
              </a:rPr>
              <a:t>ekranında</a:t>
            </a:r>
            <a:r>
              <a:rPr lang="en-US" sz="1600" spc="26" dirty="0">
                <a:solidFill>
                  <a:srgbClr val="000000"/>
                </a:solidFill>
              </a:rPr>
              <a:t> </a:t>
            </a:r>
            <a:r>
              <a:rPr lang="en-US" sz="1600" spc="26" dirty="0" err="1">
                <a:solidFill>
                  <a:srgbClr val="000000"/>
                </a:solidFill>
              </a:rPr>
              <a:t>yazılı</a:t>
            </a:r>
            <a:r>
              <a:rPr lang="en-US" sz="1600" spc="26" dirty="0">
                <a:solidFill>
                  <a:srgbClr val="000000"/>
                </a:solidFill>
              </a:rPr>
              <a:t> </a:t>
            </a:r>
            <a:r>
              <a:rPr lang="en-US" sz="1600" spc="26" dirty="0" err="1">
                <a:solidFill>
                  <a:srgbClr val="000000"/>
                </a:solidFill>
              </a:rPr>
              <a:t>olan</a:t>
            </a:r>
            <a:r>
              <a:rPr lang="en-US" sz="1600" spc="26" dirty="0">
                <a:solidFill>
                  <a:srgbClr val="000000"/>
                </a:solidFill>
              </a:rPr>
              <a:t> T.C. </a:t>
            </a:r>
            <a:r>
              <a:rPr lang="en-US" sz="1600" spc="26" dirty="0" err="1">
                <a:solidFill>
                  <a:srgbClr val="000000"/>
                </a:solidFill>
              </a:rPr>
              <a:t>kimlik</a:t>
            </a:r>
            <a:r>
              <a:rPr lang="en-US" sz="1600" spc="26" dirty="0">
                <a:solidFill>
                  <a:srgbClr val="000000"/>
                </a:solidFill>
              </a:rPr>
              <a:t> </a:t>
            </a:r>
            <a:r>
              <a:rPr lang="en-US" sz="1600" spc="26" dirty="0" err="1">
                <a:solidFill>
                  <a:srgbClr val="000000"/>
                </a:solidFill>
              </a:rPr>
              <a:t>numarası</a:t>
            </a:r>
            <a:r>
              <a:rPr lang="en-US" sz="1600" spc="26" dirty="0">
                <a:solidFill>
                  <a:srgbClr val="000000"/>
                </a:solidFill>
              </a:rPr>
              <a:t>, </a:t>
            </a:r>
            <a:r>
              <a:rPr lang="en-US" sz="1600" spc="26" dirty="0" err="1">
                <a:solidFill>
                  <a:srgbClr val="000000"/>
                </a:solidFill>
              </a:rPr>
              <a:t>adı</a:t>
            </a:r>
            <a:r>
              <a:rPr lang="en-US" sz="1600" spc="26" dirty="0">
                <a:solidFill>
                  <a:srgbClr val="000000"/>
                </a:solidFill>
              </a:rPr>
              <a:t>, </a:t>
            </a:r>
            <a:r>
              <a:rPr lang="en-US" sz="1600" spc="26" dirty="0" err="1">
                <a:solidFill>
                  <a:srgbClr val="000000"/>
                </a:solidFill>
              </a:rPr>
              <a:t>soyadı</a:t>
            </a:r>
            <a:r>
              <a:rPr lang="en-US" sz="1600" spc="26" dirty="0">
                <a:solidFill>
                  <a:srgbClr val="000000"/>
                </a:solidFill>
              </a:rPr>
              <a:t> </a:t>
            </a:r>
            <a:r>
              <a:rPr lang="en-US" sz="1600" spc="26" dirty="0" err="1">
                <a:solidFill>
                  <a:srgbClr val="000000"/>
                </a:solidFill>
              </a:rPr>
              <a:t>bilgilerinin</a:t>
            </a:r>
            <a:r>
              <a:rPr lang="en-US" sz="1600" spc="26" dirty="0">
                <a:solidFill>
                  <a:srgbClr val="000000"/>
                </a:solidFill>
              </a:rPr>
              <a:t> </a:t>
            </a:r>
            <a:r>
              <a:rPr lang="en-US" sz="1600" spc="26" dirty="0" err="1">
                <a:solidFill>
                  <a:srgbClr val="000000"/>
                </a:solidFill>
              </a:rPr>
              <a:t>kendisine</a:t>
            </a:r>
            <a:r>
              <a:rPr lang="en-US" sz="1600" spc="26" dirty="0">
                <a:solidFill>
                  <a:srgbClr val="000000"/>
                </a:solidFill>
              </a:rPr>
              <a:t> </a:t>
            </a:r>
            <a:r>
              <a:rPr lang="en-US" sz="1600" spc="26" dirty="0" err="1">
                <a:solidFill>
                  <a:srgbClr val="000000"/>
                </a:solidFill>
              </a:rPr>
              <a:t>ait</a:t>
            </a:r>
            <a:r>
              <a:rPr lang="en-US" sz="1600" spc="26" dirty="0">
                <a:solidFill>
                  <a:srgbClr val="000000"/>
                </a:solidFill>
              </a:rPr>
              <a:t> </a:t>
            </a:r>
            <a:r>
              <a:rPr lang="en-US" sz="1600" spc="26" dirty="0" err="1">
                <a:solidFill>
                  <a:srgbClr val="000000"/>
                </a:solidFill>
              </a:rPr>
              <a:t>olup</a:t>
            </a:r>
            <a:r>
              <a:rPr lang="en-US" sz="1600" spc="26" dirty="0">
                <a:solidFill>
                  <a:srgbClr val="000000"/>
                </a:solidFill>
              </a:rPr>
              <a:t> </a:t>
            </a:r>
            <a:r>
              <a:rPr lang="en-US" sz="1600" spc="26" dirty="0" err="1">
                <a:solidFill>
                  <a:srgbClr val="000000"/>
                </a:solidFill>
              </a:rPr>
              <a:t>olmadığını</a:t>
            </a:r>
            <a:r>
              <a:rPr lang="en-US" sz="1600" spc="26" dirty="0">
                <a:solidFill>
                  <a:srgbClr val="000000"/>
                </a:solidFill>
              </a:rPr>
              <a:t> </a:t>
            </a:r>
            <a:r>
              <a:rPr lang="en-US" sz="1600" spc="26" dirty="0" err="1">
                <a:solidFill>
                  <a:srgbClr val="000000"/>
                </a:solidFill>
              </a:rPr>
              <a:t>kontrol</a:t>
            </a:r>
            <a:r>
              <a:rPr lang="en-US" sz="1600" spc="26" dirty="0">
                <a:solidFill>
                  <a:srgbClr val="000000"/>
                </a:solidFill>
              </a:rPr>
              <a:t> </a:t>
            </a:r>
            <a:r>
              <a:rPr lang="en-US" sz="1600" spc="26" dirty="0" err="1" smtClean="0">
                <a:solidFill>
                  <a:srgbClr val="000000"/>
                </a:solidFill>
              </a:rPr>
              <a:t>eder</a:t>
            </a:r>
            <a:r>
              <a:rPr lang="tr-TR" sz="1600" spc="26" dirty="0" smtClean="0">
                <a:solidFill>
                  <a:srgbClr val="000000"/>
                </a:solidFill>
              </a:rPr>
              <a:t>.</a:t>
            </a:r>
            <a:endParaRPr lang="en-US" sz="1600" spc="26" dirty="0">
              <a:solidFill>
                <a:srgbClr val="000000"/>
              </a:solidFill>
            </a:endParaRPr>
          </a:p>
        </p:txBody>
      </p:sp>
      <p:sp>
        <p:nvSpPr>
          <p:cNvPr id="18" name="Metin kutusu 17"/>
          <p:cNvSpPr txBox="1"/>
          <p:nvPr/>
        </p:nvSpPr>
        <p:spPr>
          <a:xfrm>
            <a:off x="997479" y="2436197"/>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a:solidFill>
                  <a:schemeClr val="bg1"/>
                </a:solidFill>
              </a:rPr>
              <a:t>1</a:t>
            </a:r>
          </a:p>
        </p:txBody>
      </p:sp>
      <p:sp>
        <p:nvSpPr>
          <p:cNvPr id="19" name="Metin kutusu 18"/>
          <p:cNvSpPr txBox="1"/>
          <p:nvPr/>
        </p:nvSpPr>
        <p:spPr>
          <a:xfrm>
            <a:off x="987840" y="4105480"/>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smtClean="0">
                <a:solidFill>
                  <a:schemeClr val="bg1"/>
                </a:solidFill>
              </a:rPr>
              <a:t>2</a:t>
            </a:r>
            <a:endParaRPr lang="tr-TR" sz="4400" b="1" dirty="0">
              <a:solidFill>
                <a:schemeClr val="bg1"/>
              </a:solidFill>
            </a:endParaRPr>
          </a:p>
        </p:txBody>
      </p:sp>
      <p:sp>
        <p:nvSpPr>
          <p:cNvPr id="20" name="Dikdörtgen 19"/>
          <p:cNvSpPr/>
          <p:nvPr/>
        </p:nvSpPr>
        <p:spPr>
          <a:xfrm>
            <a:off x="2262012" y="3944784"/>
            <a:ext cx="5395095" cy="954107"/>
          </a:xfrm>
          <a:prstGeom prst="rect">
            <a:avLst/>
          </a:prstGeom>
          <a:effectLst>
            <a:glow rad="101600">
              <a:schemeClr val="bg1">
                <a:lumMod val="75000"/>
                <a:alpha val="60000"/>
              </a:schemeClr>
            </a:glow>
          </a:effectLst>
        </p:spPr>
        <p:txBody>
          <a:bodyPr wrap="square">
            <a:spAutoFit/>
          </a:bodyPr>
          <a:lstStyle/>
          <a:p>
            <a:pPr algn="just">
              <a:spcBef>
                <a:spcPct val="0"/>
              </a:spcBef>
            </a:pPr>
            <a:r>
              <a:rPr lang="en-US" sz="1400" spc="26" dirty="0" err="1">
                <a:solidFill>
                  <a:srgbClr val="000000"/>
                </a:solidFill>
              </a:rPr>
              <a:t>Sınav</a:t>
            </a:r>
            <a:r>
              <a:rPr lang="en-US" sz="1400" spc="26" dirty="0">
                <a:solidFill>
                  <a:srgbClr val="000000"/>
                </a:solidFill>
              </a:rPr>
              <a:t> </a:t>
            </a:r>
            <a:r>
              <a:rPr lang="en-US" sz="1400" spc="26" dirty="0" err="1">
                <a:solidFill>
                  <a:srgbClr val="000000"/>
                </a:solidFill>
              </a:rPr>
              <a:t>bilgisayarındaki</a:t>
            </a:r>
            <a:r>
              <a:rPr lang="en-US" sz="1400" spc="26" dirty="0">
                <a:solidFill>
                  <a:srgbClr val="000000"/>
                </a:solidFill>
              </a:rPr>
              <a:t> </a:t>
            </a:r>
            <a:r>
              <a:rPr lang="en-US" sz="1400" spc="26" dirty="0" err="1">
                <a:solidFill>
                  <a:srgbClr val="000000"/>
                </a:solidFill>
              </a:rPr>
              <a:t>bilgiler</a:t>
            </a:r>
            <a:r>
              <a:rPr lang="en-US" sz="1400" spc="26" dirty="0">
                <a:solidFill>
                  <a:srgbClr val="000000"/>
                </a:solidFill>
              </a:rPr>
              <a:t> </a:t>
            </a:r>
            <a:r>
              <a:rPr lang="en-US" sz="1400" b="1" spc="26" dirty="0" err="1">
                <a:solidFill>
                  <a:srgbClr val="000000"/>
                </a:solidFill>
              </a:rPr>
              <a:t>kendisine</a:t>
            </a:r>
            <a:r>
              <a:rPr lang="en-US" sz="1400" b="1" spc="26" dirty="0">
                <a:solidFill>
                  <a:srgbClr val="000000"/>
                </a:solidFill>
              </a:rPr>
              <a:t> </a:t>
            </a:r>
            <a:r>
              <a:rPr lang="en-US" sz="1400" b="1" spc="26" dirty="0" err="1">
                <a:solidFill>
                  <a:srgbClr val="000000"/>
                </a:solidFill>
              </a:rPr>
              <a:t>ait</a:t>
            </a:r>
            <a:r>
              <a:rPr lang="en-US" sz="1400" b="1" spc="26" dirty="0">
                <a:solidFill>
                  <a:srgbClr val="000000"/>
                </a:solidFill>
              </a:rPr>
              <a:t> </a:t>
            </a:r>
            <a:r>
              <a:rPr lang="en-US" sz="1400" b="1" spc="26" dirty="0" err="1">
                <a:solidFill>
                  <a:srgbClr val="000000"/>
                </a:solidFill>
              </a:rPr>
              <a:t>değilse</a:t>
            </a:r>
            <a:r>
              <a:rPr lang="en-US" sz="1400" b="1" spc="26" dirty="0">
                <a:solidFill>
                  <a:srgbClr val="000000"/>
                </a:solidFill>
              </a:rPr>
              <a:t> </a:t>
            </a:r>
            <a:r>
              <a:rPr lang="en-US" sz="1400" spc="26" dirty="0">
                <a:solidFill>
                  <a:srgbClr val="000000"/>
                </a:solidFill>
              </a:rPr>
              <a:t>salon </a:t>
            </a:r>
            <a:r>
              <a:rPr lang="en-US" sz="1400" spc="26" dirty="0" err="1">
                <a:solidFill>
                  <a:srgbClr val="000000"/>
                </a:solidFill>
              </a:rPr>
              <a:t>görevlilerini</a:t>
            </a:r>
            <a:r>
              <a:rPr lang="en-US" sz="1400" spc="26" dirty="0">
                <a:solidFill>
                  <a:srgbClr val="000000"/>
                </a:solidFill>
              </a:rPr>
              <a:t> </a:t>
            </a:r>
            <a:r>
              <a:rPr lang="en-US" sz="1400" spc="26" dirty="0" err="1">
                <a:solidFill>
                  <a:srgbClr val="000000"/>
                </a:solidFill>
              </a:rPr>
              <a:t>uyarır</a:t>
            </a:r>
            <a:r>
              <a:rPr lang="en-US" sz="1400" spc="26" dirty="0">
                <a:solidFill>
                  <a:srgbClr val="000000"/>
                </a:solidFill>
              </a:rPr>
              <a:t> </a:t>
            </a:r>
            <a:r>
              <a:rPr lang="en-US" sz="1400" spc="26" dirty="0" err="1">
                <a:solidFill>
                  <a:srgbClr val="000000"/>
                </a:solidFill>
              </a:rPr>
              <a:t>ve</a:t>
            </a:r>
            <a:r>
              <a:rPr lang="en-US" sz="1400" spc="26" dirty="0">
                <a:solidFill>
                  <a:srgbClr val="000000"/>
                </a:solidFill>
              </a:rPr>
              <a:t> </a:t>
            </a:r>
            <a:r>
              <a:rPr lang="en-US" sz="1400" spc="26" dirty="0" err="1">
                <a:solidFill>
                  <a:srgbClr val="000000"/>
                </a:solidFill>
              </a:rPr>
              <a:t>sınavı</a:t>
            </a:r>
            <a:r>
              <a:rPr lang="en-US" sz="1400" spc="26" dirty="0">
                <a:solidFill>
                  <a:srgbClr val="000000"/>
                </a:solidFill>
              </a:rPr>
              <a:t> </a:t>
            </a:r>
            <a:r>
              <a:rPr lang="en-US" sz="1400" spc="26" dirty="0" err="1">
                <a:solidFill>
                  <a:srgbClr val="000000"/>
                </a:solidFill>
              </a:rPr>
              <a:t>başlatmaz</a:t>
            </a:r>
            <a:r>
              <a:rPr lang="en-US" sz="1400" spc="26" dirty="0">
                <a:solidFill>
                  <a:srgbClr val="000000"/>
                </a:solidFill>
              </a:rPr>
              <a:t>, </a:t>
            </a:r>
            <a:r>
              <a:rPr lang="en-US" sz="1400" spc="26" dirty="0" err="1">
                <a:solidFill>
                  <a:srgbClr val="000000"/>
                </a:solidFill>
              </a:rPr>
              <a:t>sınavı</a:t>
            </a:r>
            <a:r>
              <a:rPr lang="en-US" sz="1400" spc="26" dirty="0">
                <a:solidFill>
                  <a:srgbClr val="000000"/>
                </a:solidFill>
              </a:rPr>
              <a:t> </a:t>
            </a:r>
            <a:r>
              <a:rPr lang="en-US" sz="1400" spc="26" dirty="0" err="1">
                <a:solidFill>
                  <a:srgbClr val="000000"/>
                </a:solidFill>
              </a:rPr>
              <a:t>başlattığı</a:t>
            </a:r>
            <a:r>
              <a:rPr lang="en-US" sz="1400" spc="26" dirty="0">
                <a:solidFill>
                  <a:srgbClr val="000000"/>
                </a:solidFill>
              </a:rPr>
              <a:t> </a:t>
            </a:r>
            <a:r>
              <a:rPr lang="en-US" sz="1400" spc="26" dirty="0" err="1">
                <a:solidFill>
                  <a:srgbClr val="000000"/>
                </a:solidFill>
              </a:rPr>
              <a:t>takdirde</a:t>
            </a:r>
            <a:r>
              <a:rPr lang="en-US" sz="1400" spc="26" dirty="0">
                <a:solidFill>
                  <a:srgbClr val="000000"/>
                </a:solidFill>
              </a:rPr>
              <a:t> </a:t>
            </a:r>
            <a:r>
              <a:rPr lang="en-US" sz="1400" spc="26" dirty="0" err="1">
                <a:solidFill>
                  <a:srgbClr val="000000"/>
                </a:solidFill>
              </a:rPr>
              <a:t>daha</a:t>
            </a:r>
            <a:r>
              <a:rPr lang="en-US" sz="1400" spc="26" dirty="0">
                <a:solidFill>
                  <a:srgbClr val="000000"/>
                </a:solidFill>
              </a:rPr>
              <a:t> </a:t>
            </a:r>
            <a:r>
              <a:rPr lang="en-US" sz="1400" spc="26" dirty="0" err="1">
                <a:solidFill>
                  <a:srgbClr val="000000"/>
                </a:solidFill>
              </a:rPr>
              <a:t>sonra</a:t>
            </a:r>
            <a:r>
              <a:rPr lang="en-US" sz="1400" spc="26" dirty="0">
                <a:solidFill>
                  <a:srgbClr val="000000"/>
                </a:solidFill>
              </a:rPr>
              <a:t> </a:t>
            </a:r>
            <a:r>
              <a:rPr lang="en-US" sz="1400" spc="26" dirty="0" err="1">
                <a:solidFill>
                  <a:srgbClr val="000000"/>
                </a:solidFill>
              </a:rPr>
              <a:t>kendi</a:t>
            </a:r>
            <a:r>
              <a:rPr lang="en-US" sz="1400" spc="26" dirty="0">
                <a:solidFill>
                  <a:srgbClr val="000000"/>
                </a:solidFill>
              </a:rPr>
              <a:t> </a:t>
            </a:r>
            <a:r>
              <a:rPr lang="en-US" sz="1400" spc="26" dirty="0" err="1">
                <a:solidFill>
                  <a:srgbClr val="000000"/>
                </a:solidFill>
              </a:rPr>
              <a:t>bilgilerinin</a:t>
            </a:r>
            <a:r>
              <a:rPr lang="en-US" sz="1400" spc="26" dirty="0">
                <a:solidFill>
                  <a:srgbClr val="000000"/>
                </a:solidFill>
              </a:rPr>
              <a:t> </a:t>
            </a:r>
            <a:r>
              <a:rPr lang="en-US" sz="1400" spc="26" dirty="0" err="1">
                <a:solidFill>
                  <a:srgbClr val="000000"/>
                </a:solidFill>
              </a:rPr>
              <a:t>yer</a:t>
            </a:r>
            <a:r>
              <a:rPr lang="en-US" sz="1400" spc="26" dirty="0">
                <a:solidFill>
                  <a:srgbClr val="000000"/>
                </a:solidFill>
              </a:rPr>
              <a:t> </a:t>
            </a:r>
            <a:r>
              <a:rPr lang="en-US" sz="1400" spc="26" dirty="0" err="1">
                <a:solidFill>
                  <a:srgbClr val="000000"/>
                </a:solidFill>
              </a:rPr>
              <a:t>aldığı</a:t>
            </a:r>
            <a:r>
              <a:rPr lang="en-US" sz="1400" spc="26" dirty="0">
                <a:solidFill>
                  <a:srgbClr val="000000"/>
                </a:solidFill>
              </a:rPr>
              <a:t> </a:t>
            </a:r>
            <a:r>
              <a:rPr lang="en-US" sz="1400" spc="26" dirty="0" err="1">
                <a:solidFill>
                  <a:srgbClr val="000000"/>
                </a:solidFill>
              </a:rPr>
              <a:t>bilgisayarda</a:t>
            </a:r>
            <a:r>
              <a:rPr lang="en-US" sz="1400" spc="26" dirty="0">
                <a:solidFill>
                  <a:srgbClr val="000000"/>
                </a:solidFill>
              </a:rPr>
              <a:t> </a:t>
            </a:r>
            <a:r>
              <a:rPr lang="en-US" sz="1400" spc="26" dirty="0" err="1">
                <a:solidFill>
                  <a:srgbClr val="000000"/>
                </a:solidFill>
              </a:rPr>
              <a:t>sınava</a:t>
            </a:r>
            <a:r>
              <a:rPr lang="en-US" sz="1400" spc="26" dirty="0">
                <a:solidFill>
                  <a:srgbClr val="000000"/>
                </a:solidFill>
              </a:rPr>
              <a:t> </a:t>
            </a:r>
            <a:r>
              <a:rPr lang="en-US" sz="1400" spc="26" dirty="0" err="1">
                <a:solidFill>
                  <a:srgbClr val="000000"/>
                </a:solidFill>
              </a:rPr>
              <a:t>girse</a:t>
            </a:r>
            <a:r>
              <a:rPr lang="en-US" sz="1400" spc="26" dirty="0">
                <a:solidFill>
                  <a:srgbClr val="000000"/>
                </a:solidFill>
              </a:rPr>
              <a:t> </a:t>
            </a:r>
            <a:r>
              <a:rPr lang="en-US" sz="1400" spc="26" dirty="0" err="1">
                <a:solidFill>
                  <a:srgbClr val="000000"/>
                </a:solidFill>
              </a:rPr>
              <a:t>dahi</a:t>
            </a:r>
            <a:r>
              <a:rPr lang="en-US" sz="1400" spc="26" dirty="0">
                <a:solidFill>
                  <a:srgbClr val="000000"/>
                </a:solidFill>
              </a:rPr>
              <a:t> </a:t>
            </a:r>
            <a:r>
              <a:rPr lang="en-US" sz="1400" b="1" spc="26" dirty="0" err="1">
                <a:solidFill>
                  <a:srgbClr val="000000"/>
                </a:solidFill>
              </a:rPr>
              <a:t>sınavının</a:t>
            </a:r>
            <a:r>
              <a:rPr lang="en-US" sz="1400" b="1" spc="26" dirty="0">
                <a:solidFill>
                  <a:srgbClr val="000000"/>
                </a:solidFill>
              </a:rPr>
              <a:t> </a:t>
            </a:r>
            <a:r>
              <a:rPr lang="en-US" sz="1400" b="1" spc="26" dirty="0" err="1">
                <a:solidFill>
                  <a:srgbClr val="000000"/>
                </a:solidFill>
              </a:rPr>
              <a:t>iptal</a:t>
            </a:r>
            <a:r>
              <a:rPr lang="en-US" sz="1400" b="1" spc="26" dirty="0">
                <a:solidFill>
                  <a:srgbClr val="000000"/>
                </a:solidFill>
              </a:rPr>
              <a:t> </a:t>
            </a:r>
            <a:r>
              <a:rPr lang="en-US" sz="1400" b="1" spc="26" dirty="0" err="1">
                <a:solidFill>
                  <a:srgbClr val="000000"/>
                </a:solidFill>
              </a:rPr>
              <a:t>edileceğini</a:t>
            </a:r>
            <a:r>
              <a:rPr lang="en-US" sz="1400" b="1" spc="26" dirty="0">
                <a:solidFill>
                  <a:srgbClr val="000000"/>
                </a:solidFill>
              </a:rPr>
              <a:t> </a:t>
            </a:r>
            <a:r>
              <a:rPr lang="en-US" sz="1400" b="1" spc="26" dirty="0" err="1">
                <a:solidFill>
                  <a:srgbClr val="000000"/>
                </a:solidFill>
              </a:rPr>
              <a:t>kabul</a:t>
            </a:r>
            <a:r>
              <a:rPr lang="en-US" sz="1400" b="1" spc="26" dirty="0">
                <a:solidFill>
                  <a:srgbClr val="000000"/>
                </a:solidFill>
              </a:rPr>
              <a:t> </a:t>
            </a:r>
            <a:r>
              <a:rPr lang="en-US" sz="1400" b="1" spc="26" dirty="0" err="1">
                <a:solidFill>
                  <a:srgbClr val="000000"/>
                </a:solidFill>
              </a:rPr>
              <a:t>etmiş</a:t>
            </a:r>
            <a:r>
              <a:rPr lang="en-US" sz="1400" spc="26" dirty="0">
                <a:solidFill>
                  <a:srgbClr val="000000"/>
                </a:solidFill>
              </a:rPr>
              <a:t> </a:t>
            </a:r>
            <a:r>
              <a:rPr lang="en-US" sz="1400" spc="26" dirty="0" err="1">
                <a:solidFill>
                  <a:srgbClr val="000000"/>
                </a:solidFill>
              </a:rPr>
              <a:t>sayılır</a:t>
            </a:r>
            <a:r>
              <a:rPr lang="en-US" sz="1400" spc="26" dirty="0">
                <a:solidFill>
                  <a:srgbClr val="000000"/>
                </a:solidFill>
              </a:rPr>
              <a:t>.</a:t>
            </a:r>
          </a:p>
        </p:txBody>
      </p:sp>
      <p:pic>
        <p:nvPicPr>
          <p:cNvPr id="21" name="Resim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2402" y="2301050"/>
            <a:ext cx="3401234" cy="2734283"/>
          </a:xfrm>
          <a:prstGeom prst="rect">
            <a:avLst/>
          </a:prstGeom>
        </p:spPr>
      </p:pic>
    </p:spTree>
    <p:extLst>
      <p:ext uri="{BB962C8B-B14F-4D97-AF65-F5344CB8AC3E}">
        <p14:creationId xmlns:p14="http://schemas.microsoft.com/office/powerpoint/2010/main" val="14566624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7. Madde</a:t>
            </a:r>
          </a:p>
          <a:p>
            <a:pPr marR="231775" algn="ctr">
              <a:lnSpc>
                <a:spcPct val="100000"/>
              </a:lnSpc>
            </a:pPr>
            <a:r>
              <a:rPr lang="nb-NO" sz="2400" b="1" spc="-25" dirty="0">
                <a:solidFill>
                  <a:srgbClr val="54565B"/>
                </a:solidFill>
                <a:cs typeface="Myriad Pro"/>
              </a:rPr>
              <a:t>e-Sınav Uygulaması</a:t>
            </a:r>
          </a:p>
        </p:txBody>
      </p:sp>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121" y="3677389"/>
            <a:ext cx="7055398" cy="1417110"/>
          </a:xfrm>
          <a:prstGeom prst="rect">
            <a:avLst/>
          </a:prstGeom>
          <a:effectLst>
            <a:glow rad="101600">
              <a:schemeClr val="bg1">
                <a:lumMod val="75000"/>
                <a:alpha val="60000"/>
              </a:schemeClr>
            </a:glow>
          </a:effectLst>
        </p:spPr>
      </p:pic>
      <p:pic>
        <p:nvPicPr>
          <p:cNvPr id="15" name="Resi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519" y="2088114"/>
            <a:ext cx="7056000" cy="1271243"/>
          </a:xfrm>
          <a:prstGeom prst="rect">
            <a:avLst/>
          </a:prstGeom>
          <a:effectLst>
            <a:glow rad="101600">
              <a:schemeClr val="bg1">
                <a:lumMod val="75000"/>
                <a:alpha val="60000"/>
              </a:schemeClr>
            </a:glow>
          </a:effectLst>
        </p:spPr>
      </p:pic>
      <p:sp>
        <p:nvSpPr>
          <p:cNvPr id="22" name="Metin kutusu 21"/>
          <p:cNvSpPr txBox="1"/>
          <p:nvPr/>
        </p:nvSpPr>
        <p:spPr>
          <a:xfrm>
            <a:off x="998715" y="2173381"/>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a:solidFill>
                  <a:schemeClr val="bg1"/>
                </a:solidFill>
              </a:rPr>
              <a:t>3</a:t>
            </a:r>
          </a:p>
        </p:txBody>
      </p:sp>
      <p:sp>
        <p:nvSpPr>
          <p:cNvPr id="23" name="Metin kutusu 22"/>
          <p:cNvSpPr txBox="1"/>
          <p:nvPr/>
        </p:nvSpPr>
        <p:spPr>
          <a:xfrm>
            <a:off x="998715" y="3891503"/>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smtClean="0">
                <a:solidFill>
                  <a:schemeClr val="bg1"/>
                </a:solidFill>
              </a:rPr>
              <a:t>4</a:t>
            </a:r>
            <a:endParaRPr lang="tr-TR" sz="4400" b="1" dirty="0">
              <a:solidFill>
                <a:schemeClr val="bg1"/>
              </a:solidFill>
            </a:endParaRPr>
          </a:p>
        </p:txBody>
      </p:sp>
      <p:sp>
        <p:nvSpPr>
          <p:cNvPr id="24" name="TextBox 5"/>
          <p:cNvSpPr txBox="1"/>
          <p:nvPr/>
        </p:nvSpPr>
        <p:spPr>
          <a:xfrm>
            <a:off x="2061107" y="2294136"/>
            <a:ext cx="5347491" cy="738664"/>
          </a:xfrm>
          <a:prstGeom prst="rect">
            <a:avLst/>
          </a:prstGeom>
          <a:effectLst>
            <a:glow rad="101600">
              <a:schemeClr val="bg1">
                <a:lumMod val="75000"/>
                <a:alpha val="60000"/>
              </a:schemeClr>
            </a:glow>
          </a:effectLst>
        </p:spPr>
        <p:txBody>
          <a:bodyPr wrap="square" lIns="0" tIns="0" rIns="0" bIns="0" rtlCol="0" anchor="t">
            <a:spAutoFit/>
          </a:bodyPr>
          <a:lstStyle/>
          <a:p>
            <a:pPr marL="280671" lvl="1" algn="just"/>
            <a:r>
              <a:rPr lang="en-US" sz="1600" spc="26" dirty="0" err="1">
                <a:solidFill>
                  <a:srgbClr val="000000"/>
                </a:solidFill>
              </a:rPr>
              <a:t>Soru</a:t>
            </a:r>
            <a:r>
              <a:rPr lang="en-US" sz="1600" spc="26" dirty="0">
                <a:solidFill>
                  <a:srgbClr val="000000"/>
                </a:solidFill>
              </a:rPr>
              <a:t> </a:t>
            </a:r>
            <a:r>
              <a:rPr lang="en-US" sz="1600" spc="26" dirty="0" err="1">
                <a:solidFill>
                  <a:srgbClr val="000000"/>
                </a:solidFill>
              </a:rPr>
              <a:t>sayısı</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süresi</a:t>
            </a:r>
            <a:r>
              <a:rPr lang="en-US" sz="1600" spc="26" dirty="0">
                <a:solidFill>
                  <a:srgbClr val="000000"/>
                </a:solidFill>
              </a:rPr>
              <a:t> </a:t>
            </a:r>
            <a:r>
              <a:rPr lang="tr-TR" sz="1600" spc="26" dirty="0" smtClean="0">
                <a:solidFill>
                  <a:srgbClr val="000000"/>
                </a:solidFill>
              </a:rPr>
              <a:t>adayın</a:t>
            </a:r>
            <a:r>
              <a:rPr lang="en-US" sz="1600" spc="26" dirty="0" smtClean="0">
                <a:solidFill>
                  <a:srgbClr val="000000"/>
                </a:solidFill>
              </a:rPr>
              <a:t> </a:t>
            </a:r>
            <a:r>
              <a:rPr lang="en-US" sz="1600" spc="26" dirty="0" err="1">
                <a:solidFill>
                  <a:srgbClr val="000000"/>
                </a:solidFill>
              </a:rPr>
              <a:t>kullandığı</a:t>
            </a:r>
            <a:r>
              <a:rPr lang="en-US" sz="1600" spc="26" dirty="0">
                <a:solidFill>
                  <a:srgbClr val="000000"/>
                </a:solidFill>
              </a:rPr>
              <a:t> </a:t>
            </a:r>
            <a:r>
              <a:rPr lang="en-US" sz="1600" spc="26" dirty="0" err="1">
                <a:solidFill>
                  <a:srgbClr val="000000"/>
                </a:solidFill>
              </a:rPr>
              <a:t>bilgisayar</a:t>
            </a:r>
            <a:r>
              <a:rPr lang="en-US" sz="1600" spc="26" dirty="0">
                <a:solidFill>
                  <a:srgbClr val="000000"/>
                </a:solidFill>
              </a:rPr>
              <a:t> </a:t>
            </a:r>
            <a:r>
              <a:rPr lang="en-US" sz="1600" spc="26" dirty="0" err="1">
                <a:solidFill>
                  <a:srgbClr val="000000"/>
                </a:solidFill>
              </a:rPr>
              <a:t>ekranında</a:t>
            </a:r>
            <a:r>
              <a:rPr lang="en-US" sz="1600" spc="26" dirty="0">
                <a:solidFill>
                  <a:srgbClr val="000000"/>
                </a:solidFill>
              </a:rPr>
              <a:t> </a:t>
            </a:r>
            <a:r>
              <a:rPr lang="en-US" sz="1600" spc="26" dirty="0" err="1">
                <a:solidFill>
                  <a:srgbClr val="000000"/>
                </a:solidFill>
              </a:rPr>
              <a:t>yer</a:t>
            </a:r>
            <a:r>
              <a:rPr lang="en-US" sz="1600" spc="26" dirty="0">
                <a:solidFill>
                  <a:srgbClr val="000000"/>
                </a:solidFill>
              </a:rPr>
              <a:t> </a:t>
            </a:r>
            <a:r>
              <a:rPr lang="en-US" sz="1600" spc="26" dirty="0" smtClean="0">
                <a:solidFill>
                  <a:srgbClr val="000000"/>
                </a:solidFill>
              </a:rPr>
              <a:t>al</a:t>
            </a:r>
            <a:r>
              <a:rPr lang="tr-TR" sz="1600" spc="26" dirty="0" smtClean="0">
                <a:solidFill>
                  <a:srgbClr val="000000"/>
                </a:solidFill>
              </a:rPr>
              <a:t>maktadır</a:t>
            </a:r>
            <a:r>
              <a:rPr lang="en-US" sz="1600" spc="26" dirty="0" smtClean="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süresinin</a:t>
            </a:r>
            <a:r>
              <a:rPr lang="en-US" sz="1600" spc="26" dirty="0">
                <a:solidFill>
                  <a:srgbClr val="000000"/>
                </a:solidFill>
              </a:rPr>
              <a:t> </a:t>
            </a:r>
            <a:r>
              <a:rPr lang="en-US" sz="1600" spc="26" dirty="0" err="1">
                <a:solidFill>
                  <a:srgbClr val="000000"/>
                </a:solidFill>
              </a:rPr>
              <a:t>takibinden</a:t>
            </a:r>
            <a:r>
              <a:rPr lang="en-US" sz="1600" spc="26" dirty="0">
                <a:solidFill>
                  <a:srgbClr val="000000"/>
                </a:solidFill>
              </a:rPr>
              <a:t> </a:t>
            </a:r>
            <a:r>
              <a:rPr lang="en-US" sz="1600" spc="26" dirty="0" err="1">
                <a:solidFill>
                  <a:srgbClr val="000000"/>
                </a:solidFill>
              </a:rPr>
              <a:t>adayın</a:t>
            </a:r>
            <a:r>
              <a:rPr lang="en-US" sz="1600" spc="26" dirty="0">
                <a:solidFill>
                  <a:srgbClr val="000000"/>
                </a:solidFill>
              </a:rPr>
              <a:t> </a:t>
            </a:r>
            <a:r>
              <a:rPr lang="en-US" sz="1600" spc="26" dirty="0" err="1">
                <a:solidFill>
                  <a:srgbClr val="000000"/>
                </a:solidFill>
              </a:rPr>
              <a:t>kendisi</a:t>
            </a:r>
            <a:r>
              <a:rPr lang="en-US" sz="1600" spc="26" dirty="0">
                <a:solidFill>
                  <a:srgbClr val="000000"/>
                </a:solidFill>
              </a:rPr>
              <a:t> </a:t>
            </a:r>
            <a:r>
              <a:rPr lang="en-US" sz="1600" spc="26" dirty="0" err="1">
                <a:solidFill>
                  <a:srgbClr val="000000"/>
                </a:solidFill>
              </a:rPr>
              <a:t>sorumludur</a:t>
            </a:r>
            <a:r>
              <a:rPr lang="en-US" sz="1600" spc="26" dirty="0" smtClean="0">
                <a:solidFill>
                  <a:srgbClr val="000000"/>
                </a:solidFill>
              </a:rPr>
              <a:t>.</a:t>
            </a:r>
            <a:endParaRPr lang="en-US" sz="1600" spc="26" dirty="0">
              <a:solidFill>
                <a:srgbClr val="000000"/>
              </a:solidFill>
            </a:endParaRPr>
          </a:p>
        </p:txBody>
      </p:sp>
      <p:sp>
        <p:nvSpPr>
          <p:cNvPr id="25" name="Dikdörtgen 24"/>
          <p:cNvSpPr/>
          <p:nvPr/>
        </p:nvSpPr>
        <p:spPr>
          <a:xfrm>
            <a:off x="2204780" y="3766537"/>
            <a:ext cx="5460978" cy="1077218"/>
          </a:xfrm>
          <a:prstGeom prst="rect">
            <a:avLst/>
          </a:prstGeom>
          <a:effectLst>
            <a:glow rad="101600">
              <a:schemeClr val="bg1">
                <a:lumMod val="75000"/>
                <a:alpha val="60000"/>
              </a:schemeClr>
            </a:glow>
          </a:effectLst>
        </p:spPr>
        <p:txBody>
          <a:bodyPr wrap="square">
            <a:spAutoFit/>
          </a:bodyPr>
          <a:lstStyle/>
          <a:p>
            <a:pPr algn="just">
              <a:spcBef>
                <a:spcPct val="0"/>
              </a:spcBef>
            </a:pPr>
            <a:r>
              <a:rPr lang="en-US" sz="1600" spc="26" dirty="0" err="1">
                <a:solidFill>
                  <a:srgbClr val="000000"/>
                </a:solidFill>
              </a:rPr>
              <a:t>Aday</a:t>
            </a:r>
            <a:r>
              <a:rPr lang="en-US" sz="1600" spc="26" dirty="0">
                <a:solidFill>
                  <a:srgbClr val="000000"/>
                </a:solidFill>
              </a:rPr>
              <a:t> </a:t>
            </a:r>
            <a:r>
              <a:rPr lang="en-US" sz="1600" spc="26" dirty="0" err="1">
                <a:solidFill>
                  <a:srgbClr val="000000"/>
                </a:solidFill>
              </a:rPr>
              <a:t>isterse</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süresi</a:t>
            </a:r>
            <a:r>
              <a:rPr lang="en-US" sz="1600" spc="26" dirty="0">
                <a:solidFill>
                  <a:srgbClr val="000000"/>
                </a:solidFill>
              </a:rPr>
              <a:t> </a:t>
            </a:r>
            <a:r>
              <a:rPr lang="tr-TR" sz="1600" spc="26" dirty="0" smtClean="0">
                <a:solidFill>
                  <a:srgbClr val="000000"/>
                </a:solidFill>
              </a:rPr>
              <a:t>bitmeden</a:t>
            </a:r>
            <a:r>
              <a:rPr lang="en-US" sz="1600" spc="26" dirty="0" smtClean="0">
                <a:solidFill>
                  <a:srgbClr val="000000"/>
                </a:solidFill>
              </a:rPr>
              <a:t> </a:t>
            </a:r>
            <a:r>
              <a:rPr lang="en-US" sz="1600" b="1" spc="26" dirty="0" err="1">
                <a:solidFill>
                  <a:srgbClr val="000000"/>
                </a:solidFill>
              </a:rPr>
              <a:t>sınavı</a:t>
            </a:r>
            <a:r>
              <a:rPr lang="en-US" sz="1600" b="1" spc="26" dirty="0">
                <a:solidFill>
                  <a:srgbClr val="000000"/>
                </a:solidFill>
              </a:rPr>
              <a:t> </a:t>
            </a:r>
            <a:r>
              <a:rPr lang="en-US" sz="1600" b="1" spc="26" dirty="0" err="1">
                <a:solidFill>
                  <a:srgbClr val="000000"/>
                </a:solidFill>
              </a:rPr>
              <a:t>bitirebilir</a:t>
            </a:r>
            <a:r>
              <a:rPr lang="en-US" sz="1600" b="1" spc="26" dirty="0">
                <a:solidFill>
                  <a:srgbClr val="000000"/>
                </a:solidFill>
              </a:rPr>
              <a:t>. </a:t>
            </a:r>
            <a:r>
              <a:rPr lang="en-US" sz="1600" spc="26" dirty="0">
                <a:solidFill>
                  <a:srgbClr val="000000"/>
                </a:solidFill>
              </a:rPr>
              <a:t>Bu </a:t>
            </a:r>
            <a:r>
              <a:rPr lang="en-US" sz="1600" spc="26" dirty="0" err="1">
                <a:solidFill>
                  <a:srgbClr val="000000"/>
                </a:solidFill>
              </a:rPr>
              <a:t>durumda</a:t>
            </a:r>
            <a:r>
              <a:rPr lang="en-US" sz="1600" spc="26" dirty="0">
                <a:solidFill>
                  <a:srgbClr val="000000"/>
                </a:solidFill>
              </a:rPr>
              <a:t> </a:t>
            </a:r>
            <a:r>
              <a:rPr lang="en-US" sz="1600" spc="26" dirty="0" err="1">
                <a:solidFill>
                  <a:srgbClr val="000000"/>
                </a:solidFill>
              </a:rPr>
              <a:t>sistem</a:t>
            </a:r>
            <a:r>
              <a:rPr lang="en-US" sz="1600" spc="26" dirty="0">
                <a:solidFill>
                  <a:srgbClr val="000000"/>
                </a:solidFill>
              </a:rPr>
              <a:t> </a:t>
            </a:r>
            <a:r>
              <a:rPr lang="en-US" sz="1600" spc="26" dirty="0" err="1">
                <a:solidFill>
                  <a:srgbClr val="000000"/>
                </a:solidFill>
              </a:rPr>
              <a:t>adaydan</a:t>
            </a:r>
            <a:r>
              <a:rPr lang="en-US" sz="1600" spc="26" dirty="0">
                <a:solidFill>
                  <a:srgbClr val="000000"/>
                </a:solidFill>
              </a:rPr>
              <a:t> </a:t>
            </a:r>
            <a:r>
              <a:rPr lang="en-US" sz="1600" b="1" spc="26" dirty="0">
                <a:solidFill>
                  <a:srgbClr val="000000"/>
                </a:solidFill>
              </a:rPr>
              <a:t>2 (</a:t>
            </a:r>
            <a:r>
              <a:rPr lang="en-US" sz="1600" b="1" spc="26" dirty="0" err="1">
                <a:solidFill>
                  <a:srgbClr val="000000"/>
                </a:solidFill>
              </a:rPr>
              <a:t>iki</a:t>
            </a:r>
            <a:r>
              <a:rPr lang="en-US" sz="1600" b="1" spc="26" dirty="0">
                <a:solidFill>
                  <a:srgbClr val="000000"/>
                </a:solidFill>
              </a:rPr>
              <a:t>) </a:t>
            </a:r>
            <a:r>
              <a:rPr lang="en-US" sz="1600" b="1" spc="26" dirty="0" err="1">
                <a:solidFill>
                  <a:srgbClr val="000000"/>
                </a:solidFill>
              </a:rPr>
              <a:t>aşamalı</a:t>
            </a:r>
            <a:r>
              <a:rPr lang="en-US" sz="1600" b="1" spc="26" dirty="0">
                <a:solidFill>
                  <a:srgbClr val="000000"/>
                </a:solidFill>
              </a:rPr>
              <a:t> </a:t>
            </a:r>
            <a:r>
              <a:rPr lang="en-US" sz="1600" b="1" spc="26" dirty="0" err="1">
                <a:solidFill>
                  <a:srgbClr val="000000"/>
                </a:solidFill>
              </a:rPr>
              <a:t>onay</a:t>
            </a:r>
            <a:r>
              <a:rPr lang="en-US" sz="1600" b="1" spc="26" dirty="0">
                <a:solidFill>
                  <a:srgbClr val="000000"/>
                </a:solidFill>
              </a:rPr>
              <a:t> </a:t>
            </a:r>
            <a:r>
              <a:rPr lang="en-US" sz="1600" spc="26" dirty="0" err="1">
                <a:solidFill>
                  <a:srgbClr val="000000"/>
                </a:solidFill>
              </a:rPr>
              <a:t>alacak</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sınavı</a:t>
            </a:r>
            <a:r>
              <a:rPr lang="en-US" sz="1600" spc="26" dirty="0">
                <a:solidFill>
                  <a:srgbClr val="000000"/>
                </a:solidFill>
              </a:rPr>
              <a:t> </a:t>
            </a:r>
            <a:r>
              <a:rPr lang="en-US" sz="1600" spc="26" dirty="0" err="1">
                <a:solidFill>
                  <a:srgbClr val="000000"/>
                </a:solidFill>
              </a:rPr>
              <a:t>sonlandıracaktır</a:t>
            </a:r>
            <a:r>
              <a:rPr lang="en-US" sz="1600" spc="26" dirty="0">
                <a:solidFill>
                  <a:srgbClr val="000000"/>
                </a:solidFill>
              </a:rPr>
              <a:t>. Bu </a:t>
            </a:r>
            <a:r>
              <a:rPr lang="en-US" sz="1600" spc="26" dirty="0" err="1">
                <a:solidFill>
                  <a:srgbClr val="000000"/>
                </a:solidFill>
              </a:rPr>
              <a:t>işlemi</a:t>
            </a:r>
            <a:r>
              <a:rPr lang="en-US" sz="1600" spc="26" dirty="0">
                <a:solidFill>
                  <a:srgbClr val="000000"/>
                </a:solidFill>
              </a:rPr>
              <a:t> </a:t>
            </a:r>
            <a:r>
              <a:rPr lang="en-US" sz="1600" spc="26" dirty="0" err="1" smtClean="0">
                <a:solidFill>
                  <a:srgbClr val="000000"/>
                </a:solidFill>
              </a:rPr>
              <a:t>gerçekleştiren</a:t>
            </a:r>
            <a:r>
              <a:rPr lang="tr-TR" sz="1600" spc="26" dirty="0" smtClean="0">
                <a:solidFill>
                  <a:srgbClr val="000000"/>
                </a:solidFill>
              </a:rPr>
              <a:t> adayların </a:t>
            </a:r>
            <a:r>
              <a:rPr lang="en-US" sz="1600" spc="26" dirty="0" err="1" smtClean="0">
                <a:solidFill>
                  <a:srgbClr val="000000"/>
                </a:solidFill>
              </a:rPr>
              <a:t>sınava</a:t>
            </a:r>
            <a:r>
              <a:rPr lang="en-US" sz="1600" spc="26" dirty="0" smtClean="0">
                <a:solidFill>
                  <a:srgbClr val="000000"/>
                </a:solidFill>
              </a:rPr>
              <a:t> </a:t>
            </a:r>
            <a:r>
              <a:rPr lang="en-US" sz="1600" spc="26" dirty="0" err="1">
                <a:solidFill>
                  <a:srgbClr val="000000"/>
                </a:solidFill>
              </a:rPr>
              <a:t>devam</a:t>
            </a:r>
            <a:r>
              <a:rPr lang="en-US" sz="1600" spc="26" dirty="0">
                <a:solidFill>
                  <a:srgbClr val="000000"/>
                </a:solidFill>
              </a:rPr>
              <a:t> </a:t>
            </a:r>
            <a:r>
              <a:rPr lang="en-US" sz="1600" spc="26" dirty="0" err="1">
                <a:solidFill>
                  <a:srgbClr val="000000"/>
                </a:solidFill>
              </a:rPr>
              <a:t>etmesi</a:t>
            </a:r>
            <a:r>
              <a:rPr lang="en-US" sz="1600" spc="26" dirty="0">
                <a:solidFill>
                  <a:srgbClr val="000000"/>
                </a:solidFill>
              </a:rPr>
              <a:t> </a:t>
            </a:r>
            <a:r>
              <a:rPr lang="en-US" sz="1600" spc="26" dirty="0" err="1">
                <a:solidFill>
                  <a:srgbClr val="000000"/>
                </a:solidFill>
              </a:rPr>
              <a:t>mümkün</a:t>
            </a:r>
            <a:r>
              <a:rPr lang="en-US" sz="1600" spc="26" dirty="0">
                <a:solidFill>
                  <a:srgbClr val="000000"/>
                </a:solidFill>
              </a:rPr>
              <a:t> </a:t>
            </a:r>
            <a:r>
              <a:rPr lang="en-US" sz="1600" spc="26" dirty="0" err="1" smtClean="0">
                <a:solidFill>
                  <a:srgbClr val="000000"/>
                </a:solidFill>
              </a:rPr>
              <a:t>olmayacaktır</a:t>
            </a:r>
            <a:r>
              <a:rPr lang="en-US" sz="1600" spc="26" dirty="0" smtClean="0">
                <a:solidFill>
                  <a:srgbClr val="000000"/>
                </a:solidFill>
              </a:rPr>
              <a:t>.</a:t>
            </a:r>
            <a:endParaRPr lang="en-US" sz="1600" spc="26" dirty="0">
              <a:solidFill>
                <a:srgbClr val="000000"/>
              </a:solidFill>
            </a:endParaRPr>
          </a:p>
        </p:txBody>
      </p:sp>
      <p:sp>
        <p:nvSpPr>
          <p:cNvPr id="26" name="Freeform 4"/>
          <p:cNvSpPr/>
          <p:nvPr/>
        </p:nvSpPr>
        <p:spPr>
          <a:xfrm>
            <a:off x="8510954" y="2286292"/>
            <a:ext cx="3422979" cy="2540945"/>
          </a:xfrm>
          <a:custGeom>
            <a:avLst/>
            <a:gdLst/>
            <a:ahLst/>
            <a:cxnLst/>
            <a:rect l="l" t="t" r="r" b="b"/>
            <a:pathLst>
              <a:path w="6118662" h="4114800">
                <a:moveTo>
                  <a:pt x="0" y="0"/>
                </a:moveTo>
                <a:lnTo>
                  <a:pt x="6118662" y="0"/>
                </a:lnTo>
                <a:lnTo>
                  <a:pt x="6118662" y="4114800"/>
                </a:lnTo>
                <a:lnTo>
                  <a:pt x="0" y="4114800"/>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8411686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32"/>
          <p:cNvSpPr txBox="1">
            <a:spLocks/>
          </p:cNvSpPr>
          <p:nvPr/>
        </p:nvSpPr>
        <p:spPr>
          <a:xfrm>
            <a:off x="1821438" y="406351"/>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dirty="0">
                <a:solidFill>
                  <a:srgbClr val="595959"/>
                </a:solidFill>
                <a:latin typeface="Times New Roman" panose="02020603050405020304" pitchFamily="18" charset="0"/>
                <a:cs typeface="Times New Roman" panose="02020603050405020304" pitchFamily="18" charset="0"/>
              </a:rPr>
              <a:t>e-Sınav İstatistik</a:t>
            </a:r>
          </a:p>
        </p:txBody>
      </p:sp>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203" y="2105172"/>
            <a:ext cx="3054530" cy="3056400"/>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4114" y="2141624"/>
            <a:ext cx="3055508" cy="3057378"/>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2626" y="2104820"/>
            <a:ext cx="3054531" cy="3056400"/>
          </a:xfrm>
          <a:prstGeom prst="rect">
            <a:avLst/>
          </a:prstGeom>
        </p:spPr>
      </p:pic>
      <p:sp>
        <p:nvSpPr>
          <p:cNvPr id="14" name="TextBox 9"/>
          <p:cNvSpPr txBox="1"/>
          <p:nvPr/>
        </p:nvSpPr>
        <p:spPr>
          <a:xfrm>
            <a:off x="970231" y="3016855"/>
            <a:ext cx="3100932" cy="436017"/>
          </a:xfrm>
          <a:prstGeom prst="rect">
            <a:avLst/>
          </a:prstGeom>
        </p:spPr>
        <p:txBody>
          <a:bodyPr lIns="0" tIns="0" rIns="0" bIns="0" rtlCol="0" anchor="t">
            <a:spAutoFit/>
          </a:bodyPr>
          <a:lstStyle/>
          <a:p>
            <a:pPr algn="ctr">
              <a:lnSpc>
                <a:spcPts val="3900"/>
              </a:lnSpc>
              <a:spcBef>
                <a:spcPct val="0"/>
              </a:spcBef>
            </a:pPr>
            <a:r>
              <a:rPr lang="en-US" spc="26" dirty="0">
                <a:solidFill>
                  <a:srgbClr val="000000"/>
                </a:solidFill>
              </a:rPr>
              <a:t>2.227.204 </a:t>
            </a:r>
            <a:r>
              <a:rPr lang="tr-TR" spc="26" dirty="0" err="1">
                <a:solidFill>
                  <a:srgbClr val="000000"/>
                </a:solidFill>
              </a:rPr>
              <a:t>A</a:t>
            </a:r>
            <a:r>
              <a:rPr lang="en-US" spc="26" dirty="0" smtClean="0">
                <a:solidFill>
                  <a:srgbClr val="000000"/>
                </a:solidFill>
              </a:rPr>
              <a:t>day</a:t>
            </a:r>
            <a:endParaRPr lang="en-US" spc="26" dirty="0">
              <a:solidFill>
                <a:srgbClr val="000000"/>
              </a:solidFill>
            </a:endParaRPr>
          </a:p>
        </p:txBody>
      </p:sp>
      <p:sp>
        <p:nvSpPr>
          <p:cNvPr id="15" name="TextBox 10"/>
          <p:cNvSpPr txBox="1"/>
          <p:nvPr/>
        </p:nvSpPr>
        <p:spPr>
          <a:xfrm>
            <a:off x="970232" y="3436973"/>
            <a:ext cx="3100932" cy="436017"/>
          </a:xfrm>
          <a:prstGeom prst="rect">
            <a:avLst/>
          </a:prstGeom>
        </p:spPr>
        <p:txBody>
          <a:bodyPr lIns="0" tIns="0" rIns="0" bIns="0" rtlCol="0" anchor="t">
            <a:spAutoFit/>
          </a:bodyPr>
          <a:lstStyle/>
          <a:p>
            <a:pPr algn="ctr">
              <a:lnSpc>
                <a:spcPts val="3900"/>
              </a:lnSpc>
              <a:spcBef>
                <a:spcPct val="0"/>
              </a:spcBef>
            </a:pPr>
            <a:r>
              <a:rPr lang="en-US" spc="26" dirty="0">
                <a:solidFill>
                  <a:srgbClr val="000000"/>
                </a:solidFill>
              </a:rPr>
              <a:t>416.418 </a:t>
            </a:r>
            <a:r>
              <a:rPr lang="tr-TR" spc="26" dirty="0">
                <a:solidFill>
                  <a:srgbClr val="000000"/>
                </a:solidFill>
              </a:rPr>
              <a:t>G</a:t>
            </a:r>
            <a:r>
              <a:rPr lang="en-US" spc="26" dirty="0" err="1" smtClean="0">
                <a:solidFill>
                  <a:srgbClr val="000000"/>
                </a:solidFill>
              </a:rPr>
              <a:t>örevli</a:t>
            </a:r>
            <a:endParaRPr lang="en-US" spc="26" dirty="0">
              <a:solidFill>
                <a:srgbClr val="000000"/>
              </a:solidFill>
            </a:endParaRPr>
          </a:p>
        </p:txBody>
      </p:sp>
      <p:sp>
        <p:nvSpPr>
          <p:cNvPr id="16" name="TextBox 12"/>
          <p:cNvSpPr txBox="1"/>
          <p:nvPr/>
        </p:nvSpPr>
        <p:spPr>
          <a:xfrm>
            <a:off x="4634820" y="3191939"/>
            <a:ext cx="2755649" cy="436017"/>
          </a:xfrm>
          <a:prstGeom prst="rect">
            <a:avLst/>
          </a:prstGeom>
        </p:spPr>
        <p:txBody>
          <a:bodyPr lIns="0" tIns="0" rIns="0" bIns="0" rtlCol="0" anchor="t">
            <a:spAutoFit/>
          </a:bodyPr>
          <a:lstStyle>
            <a:defPPr>
              <a:defRPr lang="tr-TR"/>
            </a:defPPr>
            <a:lvl1pPr algn="ctr">
              <a:lnSpc>
                <a:spcPts val="3900"/>
              </a:lnSpc>
              <a:spcBef>
                <a:spcPct val="0"/>
              </a:spcBef>
              <a:defRPr spc="26">
                <a:solidFill>
                  <a:srgbClr val="000000"/>
                </a:solidFill>
              </a:defRPr>
            </a:lvl1pPr>
          </a:lstStyle>
          <a:p>
            <a:r>
              <a:rPr lang="en-US" dirty="0"/>
              <a:t>2.549.070 </a:t>
            </a:r>
            <a:r>
              <a:rPr lang="tr-TR" dirty="0" err="1"/>
              <a:t>A</a:t>
            </a:r>
            <a:r>
              <a:rPr lang="en-US" dirty="0" smtClean="0"/>
              <a:t>day</a:t>
            </a:r>
            <a:endParaRPr lang="en-US" dirty="0"/>
          </a:p>
        </p:txBody>
      </p:sp>
      <p:sp>
        <p:nvSpPr>
          <p:cNvPr id="17" name="TextBox 13"/>
          <p:cNvSpPr txBox="1"/>
          <p:nvPr/>
        </p:nvSpPr>
        <p:spPr>
          <a:xfrm>
            <a:off x="4462177" y="3575526"/>
            <a:ext cx="3100932" cy="436017"/>
          </a:xfrm>
          <a:prstGeom prst="rect">
            <a:avLst/>
          </a:prstGeom>
        </p:spPr>
        <p:txBody>
          <a:bodyPr lIns="0" tIns="0" rIns="0" bIns="0" rtlCol="0" anchor="t">
            <a:spAutoFit/>
          </a:bodyPr>
          <a:lstStyle>
            <a:defPPr>
              <a:defRPr lang="tr-TR"/>
            </a:defPPr>
            <a:lvl1pPr algn="ctr">
              <a:lnSpc>
                <a:spcPts val="3900"/>
              </a:lnSpc>
              <a:spcBef>
                <a:spcPct val="0"/>
              </a:spcBef>
              <a:defRPr spc="26">
                <a:solidFill>
                  <a:srgbClr val="000000"/>
                </a:solidFill>
              </a:defRPr>
            </a:lvl1pPr>
          </a:lstStyle>
          <a:p>
            <a:r>
              <a:rPr lang="en-US" dirty="0"/>
              <a:t>580.413 </a:t>
            </a:r>
            <a:r>
              <a:rPr lang="tr-TR" dirty="0" err="1"/>
              <a:t>G</a:t>
            </a:r>
            <a:r>
              <a:rPr lang="en-US" dirty="0" err="1" smtClean="0"/>
              <a:t>örevli</a:t>
            </a:r>
            <a:endParaRPr lang="en-US" dirty="0"/>
          </a:p>
        </p:txBody>
      </p:sp>
      <p:sp>
        <p:nvSpPr>
          <p:cNvPr id="18" name="TextBox 15"/>
          <p:cNvSpPr txBox="1"/>
          <p:nvPr/>
        </p:nvSpPr>
        <p:spPr>
          <a:xfrm>
            <a:off x="8073199" y="3229830"/>
            <a:ext cx="3100932" cy="500137"/>
          </a:xfrm>
          <a:prstGeom prst="rect">
            <a:avLst/>
          </a:prstGeom>
        </p:spPr>
        <p:txBody>
          <a:bodyPr lIns="0" tIns="0" rIns="0" bIns="0" rtlCol="0" anchor="t">
            <a:spAutoFit/>
          </a:bodyPr>
          <a:lstStyle>
            <a:defPPr>
              <a:defRPr lang="tr-TR"/>
            </a:defPPr>
            <a:lvl1pPr algn="ctr">
              <a:lnSpc>
                <a:spcPts val="3900"/>
              </a:lnSpc>
              <a:spcBef>
                <a:spcPct val="0"/>
              </a:spcBef>
              <a:defRPr spc="26">
                <a:solidFill>
                  <a:srgbClr val="000000"/>
                </a:solidFill>
              </a:defRPr>
            </a:lvl1pPr>
          </a:lstStyle>
          <a:p>
            <a:r>
              <a:rPr lang="en-US" dirty="0"/>
              <a:t>3.294.319 </a:t>
            </a:r>
            <a:r>
              <a:rPr lang="tr-TR" dirty="0" err="1"/>
              <a:t>A</a:t>
            </a:r>
            <a:r>
              <a:rPr lang="en-US" dirty="0" smtClean="0"/>
              <a:t>day</a:t>
            </a:r>
            <a:endParaRPr lang="en-US" dirty="0"/>
          </a:p>
        </p:txBody>
      </p:sp>
      <p:sp>
        <p:nvSpPr>
          <p:cNvPr id="19" name="TextBox 16"/>
          <p:cNvSpPr txBox="1"/>
          <p:nvPr/>
        </p:nvSpPr>
        <p:spPr>
          <a:xfrm>
            <a:off x="8071422" y="3576303"/>
            <a:ext cx="3100932" cy="451021"/>
          </a:xfrm>
          <a:prstGeom prst="rect">
            <a:avLst/>
          </a:prstGeom>
        </p:spPr>
        <p:txBody>
          <a:bodyPr lIns="0" tIns="0" rIns="0" bIns="0" rtlCol="0" anchor="t">
            <a:spAutoFit/>
          </a:bodyPr>
          <a:lstStyle>
            <a:defPPr>
              <a:defRPr lang="tr-TR"/>
            </a:defPPr>
            <a:lvl1pPr algn="ctr">
              <a:lnSpc>
                <a:spcPts val="3900"/>
              </a:lnSpc>
              <a:spcBef>
                <a:spcPct val="0"/>
              </a:spcBef>
              <a:defRPr spc="26">
                <a:solidFill>
                  <a:srgbClr val="000000"/>
                </a:solidFill>
              </a:defRPr>
            </a:lvl1pPr>
          </a:lstStyle>
          <a:p>
            <a:r>
              <a:rPr lang="en-US" dirty="0"/>
              <a:t>868.703 </a:t>
            </a:r>
            <a:r>
              <a:rPr lang="tr-TR" dirty="0"/>
              <a:t>G</a:t>
            </a:r>
            <a:r>
              <a:rPr lang="en-US" dirty="0" err="1"/>
              <a:t>örevli</a:t>
            </a:r>
            <a:endParaRPr lang="en-US" dirty="0"/>
          </a:p>
        </p:txBody>
      </p:sp>
      <p:sp>
        <p:nvSpPr>
          <p:cNvPr id="20" name="Metin kutusu 19"/>
          <p:cNvSpPr txBox="1"/>
          <p:nvPr/>
        </p:nvSpPr>
        <p:spPr>
          <a:xfrm>
            <a:off x="2011584" y="5196740"/>
            <a:ext cx="1018227" cy="584775"/>
          </a:xfrm>
          <a:prstGeom prst="rect">
            <a:avLst/>
          </a:prstGeom>
          <a:noFill/>
        </p:spPr>
        <p:txBody>
          <a:bodyPr wrap="none" rtlCol="0">
            <a:spAutoFit/>
          </a:bodyPr>
          <a:lstStyle/>
          <a:p>
            <a:r>
              <a:rPr lang="tr-TR" sz="3200" b="1" dirty="0" smtClean="0"/>
              <a:t>2021</a:t>
            </a:r>
            <a:endParaRPr lang="tr-TR" sz="3200" b="1" dirty="0"/>
          </a:p>
        </p:txBody>
      </p:sp>
      <p:sp>
        <p:nvSpPr>
          <p:cNvPr id="21" name="Metin kutusu 20"/>
          <p:cNvSpPr txBox="1"/>
          <p:nvPr/>
        </p:nvSpPr>
        <p:spPr>
          <a:xfrm>
            <a:off x="5503529" y="5196739"/>
            <a:ext cx="1018227" cy="584775"/>
          </a:xfrm>
          <a:prstGeom prst="rect">
            <a:avLst/>
          </a:prstGeom>
          <a:noFill/>
        </p:spPr>
        <p:txBody>
          <a:bodyPr wrap="none" rtlCol="0">
            <a:spAutoFit/>
          </a:bodyPr>
          <a:lstStyle/>
          <a:p>
            <a:r>
              <a:rPr lang="tr-TR" sz="3200" b="1" dirty="0" smtClean="0"/>
              <a:t>2022</a:t>
            </a:r>
            <a:endParaRPr lang="tr-TR" sz="3200" b="1" dirty="0"/>
          </a:p>
        </p:txBody>
      </p:sp>
      <p:sp>
        <p:nvSpPr>
          <p:cNvPr id="22" name="Metin kutusu 21"/>
          <p:cNvSpPr txBox="1"/>
          <p:nvPr/>
        </p:nvSpPr>
        <p:spPr>
          <a:xfrm>
            <a:off x="9223882" y="5231203"/>
            <a:ext cx="1018227" cy="584775"/>
          </a:xfrm>
          <a:prstGeom prst="rect">
            <a:avLst/>
          </a:prstGeom>
          <a:noFill/>
        </p:spPr>
        <p:txBody>
          <a:bodyPr wrap="none" rtlCol="0">
            <a:spAutoFit/>
          </a:bodyPr>
          <a:lstStyle/>
          <a:p>
            <a:r>
              <a:rPr lang="tr-TR" sz="3200" b="1" dirty="0" smtClean="0"/>
              <a:t>2023</a:t>
            </a:r>
            <a:endParaRPr lang="tr-TR" sz="3200" b="1" dirty="0"/>
          </a:p>
        </p:txBody>
      </p:sp>
    </p:spTree>
    <p:extLst>
      <p:ext uri="{BB962C8B-B14F-4D97-AF65-F5344CB8AC3E}">
        <p14:creationId xmlns:p14="http://schemas.microsoft.com/office/powerpoint/2010/main" val="20036083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nb-NO" sz="2400" b="1" spc="-25" dirty="0">
                <a:solidFill>
                  <a:srgbClr val="54565B"/>
                </a:solidFill>
                <a:cs typeface="Myriad Pro"/>
              </a:rPr>
              <a:t>7. Madde</a:t>
            </a:r>
          </a:p>
          <a:p>
            <a:pPr marR="231775" algn="ctr">
              <a:lnSpc>
                <a:spcPct val="100000"/>
              </a:lnSpc>
            </a:pPr>
            <a:r>
              <a:rPr lang="nb-NO" sz="2400" b="1" spc="-25" dirty="0">
                <a:solidFill>
                  <a:srgbClr val="54565B"/>
                </a:solidFill>
                <a:cs typeface="Myriad Pro"/>
              </a:rPr>
              <a:t>e-Sınav Uygulaması</a:t>
            </a:r>
          </a:p>
        </p:txBody>
      </p:sp>
      <p:pic>
        <p:nvPicPr>
          <p:cNvPr id="30" name="Resim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816" y="2849476"/>
            <a:ext cx="7132508" cy="1505544"/>
          </a:xfrm>
          <a:prstGeom prst="rect">
            <a:avLst/>
          </a:prstGeom>
          <a:effectLst>
            <a:glow rad="101600">
              <a:schemeClr val="bg1">
                <a:lumMod val="75000"/>
                <a:alpha val="60000"/>
              </a:schemeClr>
            </a:glow>
          </a:effectLst>
        </p:spPr>
      </p:pic>
      <p:pic>
        <p:nvPicPr>
          <p:cNvPr id="31" name="Resim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214" y="4485719"/>
            <a:ext cx="7133110" cy="1205181"/>
          </a:xfrm>
          <a:prstGeom prst="rect">
            <a:avLst/>
          </a:prstGeom>
          <a:effectLst>
            <a:glow rad="101600">
              <a:schemeClr val="bg1">
                <a:lumMod val="75000"/>
                <a:alpha val="60000"/>
              </a:schemeClr>
            </a:glow>
          </a:effectLst>
        </p:spPr>
      </p:pic>
      <p:sp>
        <p:nvSpPr>
          <p:cNvPr id="32" name="TextBox 5"/>
          <p:cNvSpPr txBox="1"/>
          <p:nvPr/>
        </p:nvSpPr>
        <p:spPr>
          <a:xfrm>
            <a:off x="2435602" y="2930496"/>
            <a:ext cx="5306201" cy="1231106"/>
          </a:xfrm>
          <a:prstGeom prst="rect">
            <a:avLst/>
          </a:prstGeom>
          <a:effectLst>
            <a:glow rad="101600">
              <a:schemeClr val="bg1">
                <a:lumMod val="75000"/>
                <a:alpha val="60000"/>
              </a:schemeClr>
            </a:glow>
          </a:effectLst>
        </p:spPr>
        <p:txBody>
          <a:bodyPr wrap="square" lIns="0" tIns="0" rIns="0" bIns="0" rtlCol="0" anchor="t">
            <a:spAutoFit/>
          </a:bodyPr>
          <a:lstStyle/>
          <a:p>
            <a:pPr algn="just">
              <a:spcBef>
                <a:spcPct val="0"/>
              </a:spcBef>
            </a:pPr>
            <a:r>
              <a:rPr lang="en-US" sz="1600" spc="26" dirty="0" err="1" smtClean="0">
                <a:solidFill>
                  <a:srgbClr val="000000"/>
                </a:solidFill>
              </a:rPr>
              <a:t>Adaylar</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sonuçlarına</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merkezinde</a:t>
            </a:r>
            <a:r>
              <a:rPr lang="en-US" sz="1600" spc="26" dirty="0">
                <a:solidFill>
                  <a:srgbClr val="000000"/>
                </a:solidFill>
              </a:rPr>
              <a:t> </a:t>
            </a:r>
            <a:r>
              <a:rPr lang="en-US" sz="1600" spc="26" dirty="0" err="1">
                <a:solidFill>
                  <a:srgbClr val="000000"/>
                </a:solidFill>
              </a:rPr>
              <a:t>bulunan</a:t>
            </a:r>
            <a:r>
              <a:rPr lang="en-US" sz="1600" spc="26" dirty="0">
                <a:solidFill>
                  <a:srgbClr val="000000"/>
                </a:solidFill>
              </a:rPr>
              <a:t> </a:t>
            </a:r>
            <a:r>
              <a:rPr lang="en-US" sz="1600" spc="26" dirty="0" err="1">
                <a:solidFill>
                  <a:srgbClr val="000000"/>
                </a:solidFill>
              </a:rPr>
              <a:t>sonuç</a:t>
            </a:r>
            <a:r>
              <a:rPr lang="en-US" sz="1600" spc="26" dirty="0">
                <a:solidFill>
                  <a:srgbClr val="000000"/>
                </a:solidFill>
              </a:rPr>
              <a:t> </a:t>
            </a:r>
            <a:r>
              <a:rPr lang="en-US" sz="1600" spc="26" dirty="0" err="1">
                <a:solidFill>
                  <a:srgbClr val="000000"/>
                </a:solidFill>
              </a:rPr>
              <a:t>açıklama</a:t>
            </a:r>
            <a:r>
              <a:rPr lang="en-US" sz="1600" spc="26" dirty="0">
                <a:solidFill>
                  <a:srgbClr val="000000"/>
                </a:solidFill>
              </a:rPr>
              <a:t> </a:t>
            </a:r>
            <a:r>
              <a:rPr lang="en-US" sz="1600" spc="26" dirty="0" err="1">
                <a:solidFill>
                  <a:srgbClr val="000000"/>
                </a:solidFill>
              </a:rPr>
              <a:t>cihazından</a:t>
            </a:r>
            <a:r>
              <a:rPr lang="en-US" sz="1600" spc="26" dirty="0">
                <a:solidFill>
                  <a:srgbClr val="000000"/>
                </a:solidFill>
              </a:rPr>
              <a:t> </a:t>
            </a:r>
            <a:r>
              <a:rPr lang="en-US" sz="1600" spc="26" dirty="0" err="1">
                <a:solidFill>
                  <a:srgbClr val="000000"/>
                </a:solidFill>
              </a:rPr>
              <a:t>veya</a:t>
            </a:r>
            <a:r>
              <a:rPr lang="en-US" sz="1600" spc="26" dirty="0">
                <a:solidFill>
                  <a:srgbClr val="000000"/>
                </a:solidFill>
              </a:rPr>
              <a:t> </a:t>
            </a:r>
            <a:r>
              <a:rPr lang="en-US" sz="1600" spc="26" dirty="0" err="1">
                <a:solidFill>
                  <a:srgbClr val="000000"/>
                </a:solidFill>
              </a:rPr>
              <a:t>adayın</a:t>
            </a:r>
            <a:r>
              <a:rPr lang="en-US" sz="1600" spc="26" dirty="0">
                <a:solidFill>
                  <a:srgbClr val="000000"/>
                </a:solidFill>
              </a:rPr>
              <a:t> </a:t>
            </a:r>
            <a:r>
              <a:rPr lang="en-US" sz="1600" spc="26" dirty="0" err="1">
                <a:solidFill>
                  <a:srgbClr val="000000"/>
                </a:solidFill>
              </a:rPr>
              <a:t>girdiği</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oturumu</a:t>
            </a:r>
            <a:r>
              <a:rPr lang="en-US" sz="1600" spc="26" dirty="0">
                <a:solidFill>
                  <a:srgbClr val="000000"/>
                </a:solidFill>
              </a:rPr>
              <a:t> </a:t>
            </a:r>
            <a:r>
              <a:rPr lang="en-US" sz="1600" spc="26" dirty="0" err="1">
                <a:solidFill>
                  <a:srgbClr val="000000"/>
                </a:solidFill>
              </a:rPr>
              <a:t>sonlandıktan</a:t>
            </a:r>
            <a:r>
              <a:rPr lang="en-US" sz="1600" spc="26" dirty="0">
                <a:solidFill>
                  <a:srgbClr val="000000"/>
                </a:solidFill>
              </a:rPr>
              <a:t> </a:t>
            </a:r>
            <a:r>
              <a:rPr lang="en-US" sz="1600" spc="26" dirty="0" err="1">
                <a:solidFill>
                  <a:srgbClr val="000000"/>
                </a:solidFill>
              </a:rPr>
              <a:t>sonra</a:t>
            </a:r>
            <a:r>
              <a:rPr lang="en-US" sz="1600" spc="26" dirty="0">
                <a:solidFill>
                  <a:srgbClr val="000000"/>
                </a:solidFill>
              </a:rPr>
              <a:t> </a:t>
            </a:r>
            <a:r>
              <a:rPr lang="en-US" sz="1600" b="1" spc="26" dirty="0">
                <a:solidFill>
                  <a:srgbClr val="000000"/>
                </a:solidFill>
              </a:rPr>
              <a:t>http://esinav.meb.gov.tr </a:t>
            </a:r>
            <a:r>
              <a:rPr lang="en-US" sz="1600" spc="26" dirty="0">
                <a:solidFill>
                  <a:srgbClr val="000000"/>
                </a:solidFill>
              </a:rPr>
              <a:t>internet </a:t>
            </a:r>
            <a:r>
              <a:rPr lang="en-US" sz="1600" spc="26" dirty="0" err="1">
                <a:solidFill>
                  <a:srgbClr val="000000"/>
                </a:solidFill>
              </a:rPr>
              <a:t>adresinden</a:t>
            </a:r>
            <a:r>
              <a:rPr lang="en-US" sz="1600" spc="26" dirty="0">
                <a:solidFill>
                  <a:srgbClr val="000000"/>
                </a:solidFill>
              </a:rPr>
              <a:t> </a:t>
            </a:r>
            <a:r>
              <a:rPr lang="en-US" sz="1600" spc="26" dirty="0" err="1">
                <a:solidFill>
                  <a:srgbClr val="000000"/>
                </a:solidFill>
              </a:rPr>
              <a:t>ulaşabileceklerdir</a:t>
            </a:r>
            <a:r>
              <a:rPr lang="en-US" sz="1600" spc="26" dirty="0">
                <a:solidFill>
                  <a:srgbClr val="000000"/>
                </a:solidFill>
              </a:rPr>
              <a:t>. </a:t>
            </a:r>
            <a:r>
              <a:rPr lang="en-US" sz="1600" spc="26" dirty="0" err="1">
                <a:solidFill>
                  <a:srgbClr val="000000"/>
                </a:solidFill>
              </a:rPr>
              <a:t>Adaylara</a:t>
            </a:r>
            <a:r>
              <a:rPr lang="en-US" sz="1600" spc="26" dirty="0">
                <a:solidFill>
                  <a:srgbClr val="000000"/>
                </a:solidFill>
              </a:rPr>
              <a:t> </a:t>
            </a:r>
            <a:r>
              <a:rPr lang="en-US" sz="1600" spc="26" dirty="0" err="1">
                <a:solidFill>
                  <a:srgbClr val="000000"/>
                </a:solidFill>
              </a:rPr>
              <a:t>ayrıca</a:t>
            </a:r>
            <a:r>
              <a:rPr lang="en-US" sz="1600" spc="26" dirty="0">
                <a:solidFill>
                  <a:srgbClr val="000000"/>
                </a:solidFill>
              </a:rPr>
              <a:t> </a:t>
            </a:r>
            <a:r>
              <a:rPr lang="en-US" sz="1600" spc="26" dirty="0" err="1">
                <a:solidFill>
                  <a:srgbClr val="000000"/>
                </a:solidFill>
              </a:rPr>
              <a:t>bir</a:t>
            </a:r>
            <a:r>
              <a:rPr lang="en-US" sz="1600" spc="26" dirty="0">
                <a:solidFill>
                  <a:srgbClr val="000000"/>
                </a:solidFill>
              </a:rPr>
              <a:t> </a:t>
            </a:r>
            <a:r>
              <a:rPr lang="en-US" sz="1600" spc="26" dirty="0" err="1">
                <a:solidFill>
                  <a:srgbClr val="000000"/>
                </a:solidFill>
              </a:rPr>
              <a:t>tebligat</a:t>
            </a:r>
            <a:r>
              <a:rPr lang="en-US" sz="1600" spc="26" dirty="0">
                <a:solidFill>
                  <a:srgbClr val="000000"/>
                </a:solidFill>
              </a:rPr>
              <a:t> </a:t>
            </a:r>
            <a:r>
              <a:rPr lang="en-US" sz="1600" spc="26" dirty="0" err="1" smtClean="0">
                <a:solidFill>
                  <a:srgbClr val="000000"/>
                </a:solidFill>
              </a:rPr>
              <a:t>yapılmayacaktır</a:t>
            </a:r>
            <a:r>
              <a:rPr lang="tr-TR" sz="1600" spc="26" dirty="0">
                <a:solidFill>
                  <a:srgbClr val="000000"/>
                </a:solidFill>
              </a:rPr>
              <a:t>.</a:t>
            </a:r>
            <a:endParaRPr lang="tr-TR" sz="1600" spc="26" dirty="0" smtClean="0">
              <a:solidFill>
                <a:srgbClr val="000000"/>
              </a:solidFill>
            </a:endParaRPr>
          </a:p>
        </p:txBody>
      </p:sp>
      <p:sp>
        <p:nvSpPr>
          <p:cNvPr id="33" name="Dikdörtgen 32"/>
          <p:cNvSpPr/>
          <p:nvPr/>
        </p:nvSpPr>
        <p:spPr>
          <a:xfrm>
            <a:off x="2413899" y="4655981"/>
            <a:ext cx="5327904" cy="646331"/>
          </a:xfrm>
          <a:prstGeom prst="rect">
            <a:avLst/>
          </a:prstGeom>
          <a:effectLst>
            <a:glow rad="101600">
              <a:schemeClr val="bg1">
                <a:lumMod val="75000"/>
                <a:alpha val="60000"/>
              </a:schemeClr>
            </a:glow>
          </a:effectLst>
        </p:spPr>
        <p:txBody>
          <a:bodyPr wrap="square">
            <a:spAutoFit/>
          </a:bodyPr>
          <a:lstStyle/>
          <a:p>
            <a:pPr algn="just">
              <a:spcBef>
                <a:spcPct val="0"/>
              </a:spcBef>
            </a:pPr>
            <a:r>
              <a:rPr lang="en-US" spc="26" dirty="0" err="1" smtClean="0">
                <a:solidFill>
                  <a:srgbClr val="000000"/>
                </a:solidFill>
              </a:rPr>
              <a:t>Sınavda</a:t>
            </a:r>
            <a:r>
              <a:rPr lang="en-US" spc="26" dirty="0" smtClean="0">
                <a:solidFill>
                  <a:srgbClr val="000000"/>
                </a:solidFill>
              </a:rPr>
              <a:t> </a:t>
            </a:r>
            <a:r>
              <a:rPr lang="en-US" spc="26" dirty="0" err="1">
                <a:solidFill>
                  <a:srgbClr val="000000"/>
                </a:solidFill>
              </a:rPr>
              <a:t>sorulan</a:t>
            </a:r>
            <a:r>
              <a:rPr lang="en-US" spc="26" dirty="0">
                <a:solidFill>
                  <a:srgbClr val="000000"/>
                </a:solidFill>
              </a:rPr>
              <a:t> </a:t>
            </a:r>
            <a:r>
              <a:rPr lang="en-US" spc="26" dirty="0" err="1">
                <a:solidFill>
                  <a:srgbClr val="000000"/>
                </a:solidFill>
              </a:rPr>
              <a:t>sorular</a:t>
            </a:r>
            <a:r>
              <a:rPr lang="en-US" spc="26" dirty="0">
                <a:solidFill>
                  <a:srgbClr val="000000"/>
                </a:solidFill>
              </a:rPr>
              <a:t> </a:t>
            </a:r>
            <a:r>
              <a:rPr lang="en-US" spc="26" dirty="0" err="1">
                <a:solidFill>
                  <a:srgbClr val="000000"/>
                </a:solidFill>
              </a:rPr>
              <a:t>ile</a:t>
            </a:r>
            <a:r>
              <a:rPr lang="en-US" spc="26" dirty="0">
                <a:solidFill>
                  <a:srgbClr val="000000"/>
                </a:solidFill>
              </a:rPr>
              <a:t> </a:t>
            </a:r>
            <a:r>
              <a:rPr lang="en-US" spc="26" dirty="0" err="1">
                <a:solidFill>
                  <a:srgbClr val="000000"/>
                </a:solidFill>
              </a:rPr>
              <a:t>cevap</a:t>
            </a:r>
            <a:r>
              <a:rPr lang="en-US" spc="26" dirty="0">
                <a:solidFill>
                  <a:srgbClr val="000000"/>
                </a:solidFill>
              </a:rPr>
              <a:t> </a:t>
            </a:r>
            <a:r>
              <a:rPr lang="en-US" spc="26" dirty="0" err="1">
                <a:solidFill>
                  <a:srgbClr val="000000"/>
                </a:solidFill>
              </a:rPr>
              <a:t>anahtarı</a:t>
            </a:r>
            <a:r>
              <a:rPr lang="en-US" spc="26" dirty="0">
                <a:solidFill>
                  <a:srgbClr val="000000"/>
                </a:solidFill>
              </a:rPr>
              <a:t> </a:t>
            </a:r>
            <a:r>
              <a:rPr lang="en-US" spc="26" dirty="0" err="1">
                <a:solidFill>
                  <a:srgbClr val="000000"/>
                </a:solidFill>
              </a:rPr>
              <a:t>yayımlanmayacaktır</a:t>
            </a:r>
            <a:r>
              <a:rPr lang="en-US" spc="26" dirty="0">
                <a:solidFill>
                  <a:srgbClr val="000000"/>
                </a:solidFill>
              </a:rPr>
              <a:t>.</a:t>
            </a:r>
          </a:p>
        </p:txBody>
      </p:sp>
      <p:sp>
        <p:nvSpPr>
          <p:cNvPr id="34" name="Metin kutusu 33"/>
          <p:cNvSpPr txBox="1"/>
          <p:nvPr/>
        </p:nvSpPr>
        <p:spPr>
          <a:xfrm>
            <a:off x="1043694" y="3151411"/>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a:solidFill>
                  <a:schemeClr val="bg1"/>
                </a:solidFill>
              </a:rPr>
              <a:t>6</a:t>
            </a:r>
          </a:p>
        </p:txBody>
      </p:sp>
      <p:sp>
        <p:nvSpPr>
          <p:cNvPr id="35" name="Metin kutusu 34"/>
          <p:cNvSpPr txBox="1"/>
          <p:nvPr/>
        </p:nvSpPr>
        <p:spPr>
          <a:xfrm>
            <a:off x="1113581" y="4634454"/>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smtClean="0">
                <a:solidFill>
                  <a:schemeClr val="bg1"/>
                </a:solidFill>
              </a:rPr>
              <a:t>7</a:t>
            </a:r>
            <a:endParaRPr lang="tr-TR" sz="4400" b="1" dirty="0">
              <a:solidFill>
                <a:schemeClr val="bg1"/>
              </a:solidFill>
            </a:endParaRPr>
          </a:p>
        </p:txBody>
      </p:sp>
      <p:pic>
        <p:nvPicPr>
          <p:cNvPr id="36" name="Resim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214" y="1476461"/>
            <a:ext cx="7133110" cy="1269488"/>
          </a:xfrm>
          <a:prstGeom prst="rect">
            <a:avLst/>
          </a:prstGeom>
          <a:effectLst>
            <a:glow rad="101600">
              <a:schemeClr val="bg1">
                <a:lumMod val="75000"/>
                <a:alpha val="60000"/>
              </a:schemeClr>
            </a:glow>
          </a:effectLst>
        </p:spPr>
      </p:pic>
      <p:sp>
        <p:nvSpPr>
          <p:cNvPr id="37" name="Metin kutusu 36"/>
          <p:cNvSpPr txBox="1"/>
          <p:nvPr/>
        </p:nvSpPr>
        <p:spPr>
          <a:xfrm>
            <a:off x="1043694" y="1672277"/>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smtClean="0">
                <a:solidFill>
                  <a:schemeClr val="bg1"/>
                </a:solidFill>
              </a:rPr>
              <a:t>5</a:t>
            </a:r>
            <a:endParaRPr lang="tr-TR" sz="4400" b="1" dirty="0">
              <a:solidFill>
                <a:schemeClr val="bg1"/>
              </a:solidFill>
            </a:endParaRPr>
          </a:p>
        </p:txBody>
      </p:sp>
      <p:sp>
        <p:nvSpPr>
          <p:cNvPr id="38" name="TextBox 5"/>
          <p:cNvSpPr txBox="1"/>
          <p:nvPr/>
        </p:nvSpPr>
        <p:spPr>
          <a:xfrm>
            <a:off x="2435603" y="1610721"/>
            <a:ext cx="5306201" cy="738664"/>
          </a:xfrm>
          <a:prstGeom prst="rect">
            <a:avLst/>
          </a:prstGeom>
          <a:effectLst>
            <a:glow rad="101600">
              <a:schemeClr val="bg1">
                <a:lumMod val="75000"/>
                <a:alpha val="60000"/>
              </a:schemeClr>
            </a:glow>
          </a:effectLst>
        </p:spPr>
        <p:txBody>
          <a:bodyPr wrap="square" lIns="0" tIns="0" rIns="0" bIns="0" rtlCol="0" anchor="t">
            <a:spAutoFit/>
          </a:bodyPr>
          <a:lstStyle/>
          <a:p>
            <a:pPr algn="just">
              <a:spcBef>
                <a:spcPct val="0"/>
              </a:spcBef>
            </a:pP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bitiminden</a:t>
            </a:r>
            <a:r>
              <a:rPr lang="en-US" sz="1600" spc="26" dirty="0">
                <a:solidFill>
                  <a:srgbClr val="000000"/>
                </a:solidFill>
              </a:rPr>
              <a:t> </a:t>
            </a:r>
            <a:r>
              <a:rPr lang="en-US" sz="1600" spc="26" dirty="0" err="1">
                <a:solidFill>
                  <a:srgbClr val="000000"/>
                </a:solidFill>
              </a:rPr>
              <a:t>sonra</a:t>
            </a:r>
            <a:r>
              <a:rPr lang="en-US" sz="1600" spc="26" dirty="0">
                <a:solidFill>
                  <a:srgbClr val="000000"/>
                </a:solidFill>
              </a:rPr>
              <a:t>; Salon </a:t>
            </a:r>
            <a:r>
              <a:rPr lang="en-US" sz="1600" spc="26" dirty="0" err="1">
                <a:solidFill>
                  <a:srgbClr val="000000"/>
                </a:solidFill>
              </a:rPr>
              <a:t>görevlileri</a:t>
            </a:r>
            <a:r>
              <a:rPr lang="en-US" sz="1600" spc="26" dirty="0">
                <a:solidFill>
                  <a:srgbClr val="000000"/>
                </a:solidFill>
              </a:rPr>
              <a:t> </a:t>
            </a:r>
            <a:r>
              <a:rPr lang="en-US" sz="1600" spc="26" dirty="0" err="1">
                <a:solidFill>
                  <a:srgbClr val="000000"/>
                </a:solidFill>
              </a:rPr>
              <a:t>adaylara</a:t>
            </a:r>
            <a:r>
              <a:rPr lang="en-US" sz="1600" spc="26" dirty="0">
                <a:solidFill>
                  <a:srgbClr val="000000"/>
                </a:solidFill>
              </a:rPr>
              <a:t> salon </a:t>
            </a:r>
            <a:r>
              <a:rPr lang="en-US" sz="1600" spc="26" dirty="0" err="1">
                <a:solidFill>
                  <a:srgbClr val="000000"/>
                </a:solidFill>
              </a:rPr>
              <a:t>aday</a:t>
            </a:r>
            <a:r>
              <a:rPr lang="en-US" sz="1600" spc="26" dirty="0">
                <a:solidFill>
                  <a:srgbClr val="000000"/>
                </a:solidFill>
              </a:rPr>
              <a:t> </a:t>
            </a:r>
            <a:r>
              <a:rPr lang="en-US" sz="1600" b="1" spc="26" dirty="0" err="1">
                <a:solidFill>
                  <a:srgbClr val="000000"/>
                </a:solidFill>
              </a:rPr>
              <a:t>yoklama</a:t>
            </a:r>
            <a:r>
              <a:rPr lang="en-US" sz="1600" b="1" spc="26" dirty="0">
                <a:solidFill>
                  <a:srgbClr val="000000"/>
                </a:solidFill>
              </a:rPr>
              <a:t> </a:t>
            </a:r>
            <a:r>
              <a:rPr lang="en-US" sz="1600" b="1" spc="26" dirty="0" err="1">
                <a:solidFill>
                  <a:srgbClr val="000000"/>
                </a:solidFill>
              </a:rPr>
              <a:t>listesini</a:t>
            </a:r>
            <a:r>
              <a:rPr lang="en-US" sz="1600" b="1"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sorulara</a:t>
            </a:r>
            <a:r>
              <a:rPr lang="en-US" sz="1600" spc="26" dirty="0">
                <a:solidFill>
                  <a:srgbClr val="000000"/>
                </a:solidFill>
              </a:rPr>
              <a:t> </a:t>
            </a:r>
            <a:r>
              <a:rPr lang="en-US" sz="1600" spc="26" dirty="0" err="1">
                <a:solidFill>
                  <a:srgbClr val="000000"/>
                </a:solidFill>
              </a:rPr>
              <a:t>verdikleri</a:t>
            </a:r>
            <a:r>
              <a:rPr lang="en-US" sz="1600" spc="26" dirty="0">
                <a:solidFill>
                  <a:srgbClr val="000000"/>
                </a:solidFill>
              </a:rPr>
              <a:t> </a:t>
            </a:r>
            <a:r>
              <a:rPr lang="en-US" sz="1600" spc="26" dirty="0" err="1">
                <a:solidFill>
                  <a:srgbClr val="000000"/>
                </a:solidFill>
              </a:rPr>
              <a:t>cevapları</a:t>
            </a:r>
            <a:r>
              <a:rPr lang="en-US" sz="1600" spc="26" dirty="0">
                <a:solidFill>
                  <a:srgbClr val="000000"/>
                </a:solidFill>
              </a:rPr>
              <a:t> </a:t>
            </a:r>
            <a:r>
              <a:rPr lang="en-US" sz="1600" spc="26" dirty="0" err="1">
                <a:solidFill>
                  <a:srgbClr val="000000"/>
                </a:solidFill>
              </a:rPr>
              <a:t>gösteren</a:t>
            </a:r>
            <a:r>
              <a:rPr lang="en-US" sz="1600" spc="26" dirty="0">
                <a:solidFill>
                  <a:srgbClr val="000000"/>
                </a:solidFill>
              </a:rPr>
              <a:t> </a:t>
            </a:r>
            <a:r>
              <a:rPr lang="en-US" sz="1600" b="1" spc="26" dirty="0" err="1">
                <a:solidFill>
                  <a:srgbClr val="000000"/>
                </a:solidFill>
              </a:rPr>
              <a:t>cevap</a:t>
            </a:r>
            <a:r>
              <a:rPr lang="en-US" sz="1600" b="1" spc="26" dirty="0">
                <a:solidFill>
                  <a:srgbClr val="000000"/>
                </a:solidFill>
              </a:rPr>
              <a:t> </a:t>
            </a:r>
            <a:r>
              <a:rPr lang="en-US" sz="1600" b="1" spc="26" dirty="0" err="1">
                <a:solidFill>
                  <a:srgbClr val="000000"/>
                </a:solidFill>
              </a:rPr>
              <a:t>kâğıdını</a:t>
            </a:r>
            <a:r>
              <a:rPr lang="en-US" sz="1600" b="1" spc="26" dirty="0">
                <a:solidFill>
                  <a:srgbClr val="000000"/>
                </a:solidFill>
              </a:rPr>
              <a:t> </a:t>
            </a:r>
            <a:r>
              <a:rPr lang="en-US" sz="1600" spc="26" dirty="0" err="1" smtClean="0">
                <a:solidFill>
                  <a:srgbClr val="000000"/>
                </a:solidFill>
              </a:rPr>
              <a:t>imzalat</a:t>
            </a:r>
            <a:r>
              <a:rPr lang="tr-TR" sz="1600" spc="26" dirty="0" err="1" smtClean="0">
                <a:solidFill>
                  <a:srgbClr val="000000"/>
                </a:solidFill>
              </a:rPr>
              <a:t>ır</a:t>
            </a:r>
            <a:r>
              <a:rPr lang="tr-TR" sz="1600" spc="26" dirty="0" smtClean="0">
                <a:solidFill>
                  <a:srgbClr val="000000"/>
                </a:solidFill>
              </a:rPr>
              <a:t>.</a:t>
            </a:r>
            <a:endParaRPr lang="en-US" sz="1600" spc="26" dirty="0">
              <a:solidFill>
                <a:srgbClr val="000000"/>
              </a:solidFill>
            </a:endParaRPr>
          </a:p>
        </p:txBody>
      </p:sp>
      <p:pic>
        <p:nvPicPr>
          <p:cNvPr id="39" name="Resim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1100" y="2745949"/>
            <a:ext cx="2881947" cy="2162144"/>
          </a:xfrm>
          <a:prstGeom prst="rect">
            <a:avLst/>
          </a:prstGeom>
          <a:effectLst/>
        </p:spPr>
      </p:pic>
    </p:spTree>
    <p:extLst>
      <p:ext uri="{BB962C8B-B14F-4D97-AF65-F5344CB8AC3E}">
        <p14:creationId xmlns:p14="http://schemas.microsoft.com/office/powerpoint/2010/main" val="38073035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tr-TR" sz="2400" b="1" spc="-25" dirty="0" smtClean="0">
                <a:solidFill>
                  <a:srgbClr val="54565B"/>
                </a:solidFill>
                <a:cs typeface="Myriad Pro"/>
              </a:rPr>
              <a:t>8</a:t>
            </a:r>
            <a:r>
              <a:rPr lang="nb-NO" sz="2400" b="1" spc="-25" dirty="0" smtClean="0">
                <a:solidFill>
                  <a:srgbClr val="54565B"/>
                </a:solidFill>
                <a:cs typeface="Myriad Pro"/>
              </a:rPr>
              <a:t>. </a:t>
            </a:r>
            <a:r>
              <a:rPr lang="nb-NO" sz="2400" b="1" spc="-25" dirty="0">
                <a:solidFill>
                  <a:srgbClr val="54565B"/>
                </a:solidFill>
                <a:cs typeface="Myriad Pro"/>
              </a:rPr>
              <a:t>Madde</a:t>
            </a:r>
          </a:p>
          <a:p>
            <a:pPr marR="231775" algn="ctr">
              <a:lnSpc>
                <a:spcPct val="100000"/>
              </a:lnSpc>
            </a:pPr>
            <a:r>
              <a:rPr lang="nb-NO" sz="2400" b="1" spc="-25" dirty="0">
                <a:solidFill>
                  <a:srgbClr val="54565B"/>
                </a:solidFill>
                <a:cs typeface="Myriad Pro"/>
              </a:rPr>
              <a:t>e-Sınav </a:t>
            </a:r>
            <a:r>
              <a:rPr lang="tr-TR" sz="2400" b="1" spc="-25" dirty="0" smtClean="0">
                <a:solidFill>
                  <a:srgbClr val="54565B"/>
                </a:solidFill>
                <a:cs typeface="Myriad Pro"/>
              </a:rPr>
              <a:t>Görevlileri</a:t>
            </a:r>
            <a:endParaRPr lang="nb-NO" sz="2400" b="1" spc="-25" dirty="0">
              <a:solidFill>
                <a:srgbClr val="54565B"/>
              </a:solidFill>
              <a:cs typeface="Myriad Pro"/>
            </a:endParaRPr>
          </a:p>
        </p:txBody>
      </p:sp>
      <p:pic>
        <p:nvPicPr>
          <p:cNvPr id="16" name="Resi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787" y="3344899"/>
            <a:ext cx="7055398" cy="1417110"/>
          </a:xfrm>
          <a:prstGeom prst="rect">
            <a:avLst/>
          </a:prstGeom>
          <a:effectLst>
            <a:glow rad="101600">
              <a:schemeClr val="bg1">
                <a:lumMod val="75000"/>
                <a:alpha val="60000"/>
              </a:schemeClr>
            </a:glow>
          </a:effectLst>
        </p:spPr>
      </p:pic>
      <p:pic>
        <p:nvPicPr>
          <p:cNvPr id="17" name="Resim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926" y="4904289"/>
            <a:ext cx="7056000" cy="1271243"/>
          </a:xfrm>
          <a:prstGeom prst="rect">
            <a:avLst/>
          </a:prstGeom>
          <a:effectLst>
            <a:glow rad="228600">
              <a:schemeClr val="bg1">
                <a:lumMod val="75000"/>
                <a:alpha val="40000"/>
              </a:schemeClr>
            </a:glow>
          </a:effectLst>
        </p:spPr>
      </p:pic>
      <p:sp>
        <p:nvSpPr>
          <p:cNvPr id="19" name="TextBox 5"/>
          <p:cNvSpPr txBox="1"/>
          <p:nvPr/>
        </p:nvSpPr>
        <p:spPr>
          <a:xfrm>
            <a:off x="2412646" y="3523815"/>
            <a:ext cx="5277626" cy="738664"/>
          </a:xfrm>
          <a:prstGeom prst="rect">
            <a:avLst/>
          </a:prstGeom>
          <a:effectLst>
            <a:glow rad="101600">
              <a:schemeClr val="bg1">
                <a:lumMod val="75000"/>
                <a:alpha val="60000"/>
              </a:schemeClr>
            </a:glow>
          </a:effectLst>
        </p:spPr>
        <p:txBody>
          <a:bodyPr wrap="square" lIns="0" tIns="0" rIns="0" bIns="0" rtlCol="0" anchor="t">
            <a:spAutoFit/>
          </a:bodyPr>
          <a:lstStyle/>
          <a:p>
            <a:pPr algn="just">
              <a:spcBef>
                <a:spcPct val="0"/>
              </a:spcBef>
            </a:pP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öncesinde</a:t>
            </a:r>
            <a:r>
              <a:rPr lang="en-US" sz="1600" spc="26" dirty="0">
                <a:solidFill>
                  <a:srgbClr val="000000"/>
                </a:solidFill>
              </a:rPr>
              <a:t> </a:t>
            </a:r>
            <a:r>
              <a:rPr lang="en-US" sz="1600" spc="26" dirty="0" err="1">
                <a:solidFill>
                  <a:srgbClr val="000000"/>
                </a:solidFill>
              </a:rPr>
              <a:t>adaylara</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görevlilere</a:t>
            </a:r>
            <a:r>
              <a:rPr lang="en-US" sz="1600" spc="26" dirty="0">
                <a:solidFill>
                  <a:srgbClr val="000000"/>
                </a:solidFill>
              </a:rPr>
              <a:t> </a:t>
            </a:r>
            <a:r>
              <a:rPr lang="en-US" sz="1600" spc="26" dirty="0" err="1">
                <a:solidFill>
                  <a:srgbClr val="000000"/>
                </a:solidFill>
              </a:rPr>
              <a:t>yanlarında</a:t>
            </a:r>
            <a:r>
              <a:rPr lang="en-US" sz="1600" spc="26" dirty="0">
                <a:solidFill>
                  <a:srgbClr val="000000"/>
                </a:solidFill>
              </a:rPr>
              <a:t> </a:t>
            </a:r>
            <a:r>
              <a:rPr lang="en-US" sz="1600" spc="26" dirty="0" err="1">
                <a:solidFill>
                  <a:srgbClr val="000000"/>
                </a:solidFill>
              </a:rPr>
              <a:t>bulundurulması</a:t>
            </a:r>
            <a:r>
              <a:rPr lang="en-US" sz="1600" spc="26" dirty="0">
                <a:solidFill>
                  <a:srgbClr val="000000"/>
                </a:solidFill>
              </a:rPr>
              <a:t> </a:t>
            </a:r>
            <a:r>
              <a:rPr lang="en-US" sz="1600" spc="26" dirty="0" err="1">
                <a:solidFill>
                  <a:srgbClr val="000000"/>
                </a:solidFill>
              </a:rPr>
              <a:t>yasak</a:t>
            </a:r>
            <a:r>
              <a:rPr lang="en-US" sz="1600" spc="26" dirty="0">
                <a:solidFill>
                  <a:srgbClr val="000000"/>
                </a:solidFill>
              </a:rPr>
              <a:t> </a:t>
            </a:r>
            <a:r>
              <a:rPr lang="en-US" sz="1600" spc="26" dirty="0" err="1">
                <a:solidFill>
                  <a:srgbClr val="000000"/>
                </a:solidFill>
              </a:rPr>
              <a:t>olan</a:t>
            </a:r>
            <a:r>
              <a:rPr lang="en-US" sz="1600" spc="26" dirty="0">
                <a:solidFill>
                  <a:srgbClr val="000000"/>
                </a:solidFill>
              </a:rPr>
              <a:t> </a:t>
            </a:r>
            <a:r>
              <a:rPr lang="en-US" sz="1600" spc="26" dirty="0" err="1">
                <a:solidFill>
                  <a:srgbClr val="000000"/>
                </a:solidFill>
              </a:rPr>
              <a:t>nesnelere</a:t>
            </a:r>
            <a:r>
              <a:rPr lang="en-US" sz="1600" spc="26" dirty="0">
                <a:solidFill>
                  <a:srgbClr val="000000"/>
                </a:solidFill>
              </a:rPr>
              <a:t> (</a:t>
            </a:r>
            <a:r>
              <a:rPr lang="en-US" sz="1600" spc="26" dirty="0" err="1">
                <a:solidFill>
                  <a:srgbClr val="000000"/>
                </a:solidFill>
              </a:rPr>
              <a:t>Kılavuzun</a:t>
            </a:r>
            <a:r>
              <a:rPr lang="en-US" sz="1600" spc="26" dirty="0">
                <a:solidFill>
                  <a:srgbClr val="000000"/>
                </a:solidFill>
              </a:rPr>
              <a:t> 7/e </a:t>
            </a:r>
            <a:r>
              <a:rPr lang="en-US" sz="1600" spc="26" dirty="0" err="1">
                <a:solidFill>
                  <a:srgbClr val="000000"/>
                </a:solidFill>
              </a:rPr>
              <a:t>ve</a:t>
            </a:r>
            <a:r>
              <a:rPr lang="en-US" sz="1600" spc="26" dirty="0">
                <a:solidFill>
                  <a:srgbClr val="000000"/>
                </a:solidFill>
              </a:rPr>
              <a:t> 7/n </a:t>
            </a:r>
            <a:r>
              <a:rPr lang="en-US" sz="1600" spc="26" dirty="0" err="1">
                <a:solidFill>
                  <a:srgbClr val="000000"/>
                </a:solidFill>
              </a:rPr>
              <a:t>maddeleri</a:t>
            </a:r>
            <a:r>
              <a:rPr lang="en-US" sz="1600" spc="26" dirty="0">
                <a:solidFill>
                  <a:srgbClr val="000000"/>
                </a:solidFill>
              </a:rPr>
              <a:t>) </a:t>
            </a:r>
            <a:r>
              <a:rPr lang="en-US" sz="1600" spc="26" dirty="0" err="1">
                <a:solidFill>
                  <a:srgbClr val="000000"/>
                </a:solidFill>
              </a:rPr>
              <a:t>ilişkin</a:t>
            </a:r>
            <a:r>
              <a:rPr lang="en-US" sz="1600" spc="26" dirty="0">
                <a:solidFill>
                  <a:srgbClr val="000000"/>
                </a:solidFill>
              </a:rPr>
              <a:t> </a:t>
            </a:r>
            <a:r>
              <a:rPr lang="en-US" sz="1600" spc="26" dirty="0" err="1">
                <a:solidFill>
                  <a:srgbClr val="000000"/>
                </a:solidFill>
              </a:rPr>
              <a:t>duyuruyu</a:t>
            </a:r>
            <a:r>
              <a:rPr lang="en-US" sz="1600" spc="26" dirty="0">
                <a:solidFill>
                  <a:srgbClr val="000000"/>
                </a:solidFill>
              </a:rPr>
              <a:t> </a:t>
            </a:r>
            <a:r>
              <a:rPr lang="en-US" sz="1600" spc="26" dirty="0" err="1">
                <a:solidFill>
                  <a:srgbClr val="000000"/>
                </a:solidFill>
              </a:rPr>
              <a:t>yapar</a:t>
            </a:r>
            <a:r>
              <a:rPr lang="en-US" sz="1600" spc="26" dirty="0">
                <a:solidFill>
                  <a:srgbClr val="000000"/>
                </a:solidFill>
              </a:rPr>
              <a:t>.</a:t>
            </a:r>
          </a:p>
        </p:txBody>
      </p:sp>
      <p:sp>
        <p:nvSpPr>
          <p:cNvPr id="20" name="Dikdörtgen 19"/>
          <p:cNvSpPr/>
          <p:nvPr/>
        </p:nvSpPr>
        <p:spPr>
          <a:xfrm>
            <a:off x="2384071" y="4940925"/>
            <a:ext cx="5327904" cy="1077218"/>
          </a:xfrm>
          <a:prstGeom prst="rect">
            <a:avLst/>
          </a:prstGeom>
          <a:effectLst>
            <a:glow rad="101600">
              <a:schemeClr val="bg1">
                <a:lumMod val="75000"/>
                <a:alpha val="60000"/>
              </a:schemeClr>
            </a:glow>
          </a:effectLst>
        </p:spPr>
        <p:txBody>
          <a:bodyPr wrap="square">
            <a:spAutoFit/>
          </a:bodyPr>
          <a:lstStyle/>
          <a:p>
            <a:pPr algn="just">
              <a:spcBef>
                <a:spcPct val="0"/>
              </a:spcBef>
            </a:pP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öncesinde</a:t>
            </a:r>
            <a:r>
              <a:rPr lang="en-US" sz="1600" spc="26" dirty="0">
                <a:solidFill>
                  <a:srgbClr val="000000"/>
                </a:solidFill>
              </a:rPr>
              <a:t> e-</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merkezi</a:t>
            </a:r>
            <a:r>
              <a:rPr lang="en-US" sz="1600" spc="26" dirty="0">
                <a:solidFill>
                  <a:srgbClr val="000000"/>
                </a:solidFill>
              </a:rPr>
              <a:t> </a:t>
            </a:r>
            <a:r>
              <a:rPr lang="en-US" sz="1600" spc="26" dirty="0" err="1">
                <a:solidFill>
                  <a:srgbClr val="000000"/>
                </a:solidFill>
              </a:rPr>
              <a:t>girişinde</a:t>
            </a:r>
            <a:r>
              <a:rPr lang="en-US" sz="1600" spc="26" dirty="0">
                <a:solidFill>
                  <a:srgbClr val="000000"/>
                </a:solidFill>
              </a:rPr>
              <a:t> </a:t>
            </a:r>
            <a:r>
              <a:rPr lang="en-US" sz="1600" spc="26" dirty="0" err="1">
                <a:solidFill>
                  <a:srgbClr val="000000"/>
                </a:solidFill>
              </a:rPr>
              <a:t>yapılan</a:t>
            </a:r>
            <a:r>
              <a:rPr lang="en-US" sz="1600" spc="26" dirty="0">
                <a:solidFill>
                  <a:srgbClr val="000000"/>
                </a:solidFill>
              </a:rPr>
              <a:t> </a:t>
            </a:r>
            <a:r>
              <a:rPr lang="en-US" sz="1600" spc="26" dirty="0" err="1">
                <a:solidFill>
                  <a:srgbClr val="000000"/>
                </a:solidFill>
              </a:rPr>
              <a:t>kontrollerde</a:t>
            </a:r>
            <a:r>
              <a:rPr lang="en-US" sz="1600" spc="26" dirty="0">
                <a:solidFill>
                  <a:srgbClr val="000000"/>
                </a:solidFill>
              </a:rPr>
              <a:t> </a:t>
            </a:r>
            <a:r>
              <a:rPr lang="en-US" sz="1600" spc="26" dirty="0" err="1">
                <a:solidFill>
                  <a:srgbClr val="000000"/>
                </a:solidFill>
              </a:rPr>
              <a:t>üzerinde</a:t>
            </a:r>
            <a:r>
              <a:rPr lang="en-US" sz="1600" spc="26" dirty="0">
                <a:solidFill>
                  <a:srgbClr val="000000"/>
                </a:solidFill>
              </a:rPr>
              <a:t> </a:t>
            </a:r>
            <a:r>
              <a:rPr lang="en-US" sz="1600" spc="26" dirty="0" err="1">
                <a:solidFill>
                  <a:srgbClr val="000000"/>
                </a:solidFill>
              </a:rPr>
              <a:t>ses</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görüntü</a:t>
            </a:r>
            <a:r>
              <a:rPr lang="en-US" sz="1600" spc="26" dirty="0">
                <a:solidFill>
                  <a:srgbClr val="000000"/>
                </a:solidFill>
              </a:rPr>
              <a:t> </a:t>
            </a:r>
            <a:r>
              <a:rPr lang="en-US" sz="1600" spc="26" dirty="0" err="1">
                <a:solidFill>
                  <a:srgbClr val="000000"/>
                </a:solidFill>
              </a:rPr>
              <a:t>nakleden</a:t>
            </a:r>
            <a:r>
              <a:rPr lang="en-US" sz="1600" spc="26" dirty="0">
                <a:solidFill>
                  <a:srgbClr val="000000"/>
                </a:solidFill>
              </a:rPr>
              <a:t>/</a:t>
            </a:r>
            <a:r>
              <a:rPr lang="en-US" sz="1600" spc="26" dirty="0" err="1">
                <a:solidFill>
                  <a:srgbClr val="000000"/>
                </a:solidFill>
              </a:rPr>
              <a:t>kaydeden</a:t>
            </a:r>
            <a:r>
              <a:rPr lang="en-US" sz="1600" spc="26" dirty="0">
                <a:solidFill>
                  <a:srgbClr val="000000"/>
                </a:solidFill>
              </a:rPr>
              <a:t> </a:t>
            </a:r>
            <a:r>
              <a:rPr lang="en-US" sz="1600" spc="26" dirty="0" err="1">
                <a:solidFill>
                  <a:srgbClr val="000000"/>
                </a:solidFill>
              </a:rPr>
              <a:t>cihaz</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a:t>
            </a:r>
            <a:r>
              <a:rPr lang="en-US" sz="1600" spc="26" dirty="0" err="1">
                <a:solidFill>
                  <a:srgbClr val="000000"/>
                </a:solidFill>
              </a:rPr>
              <a:t>veya</a:t>
            </a:r>
            <a:r>
              <a:rPr lang="en-US" sz="1600" spc="26" dirty="0">
                <a:solidFill>
                  <a:srgbClr val="000000"/>
                </a:solidFill>
              </a:rPr>
              <a:t> </a:t>
            </a:r>
            <a:r>
              <a:rPr lang="en-US" sz="1600" spc="26" dirty="0" err="1">
                <a:solidFill>
                  <a:srgbClr val="000000"/>
                </a:solidFill>
              </a:rPr>
              <a:t>düzenek</a:t>
            </a:r>
            <a:r>
              <a:rPr lang="en-US" sz="1600" spc="26" dirty="0">
                <a:solidFill>
                  <a:srgbClr val="000000"/>
                </a:solidFill>
              </a:rPr>
              <a:t> </a:t>
            </a:r>
            <a:r>
              <a:rPr lang="en-US" sz="1600" spc="26" dirty="0" err="1">
                <a:solidFill>
                  <a:srgbClr val="000000"/>
                </a:solidFill>
              </a:rPr>
              <a:t>bulunduğu</a:t>
            </a:r>
            <a:r>
              <a:rPr lang="en-US" sz="1600" spc="26" dirty="0">
                <a:solidFill>
                  <a:srgbClr val="000000"/>
                </a:solidFill>
              </a:rPr>
              <a:t> </a:t>
            </a:r>
            <a:r>
              <a:rPr lang="en-US" sz="1600" spc="26" dirty="0" err="1">
                <a:solidFill>
                  <a:srgbClr val="000000"/>
                </a:solidFill>
              </a:rPr>
              <a:t>tespit</a:t>
            </a:r>
            <a:r>
              <a:rPr lang="en-US" sz="1600" spc="26" dirty="0">
                <a:solidFill>
                  <a:srgbClr val="000000"/>
                </a:solidFill>
              </a:rPr>
              <a:t> </a:t>
            </a:r>
            <a:r>
              <a:rPr lang="en-US" sz="1600" spc="26" dirty="0" err="1">
                <a:solidFill>
                  <a:srgbClr val="000000"/>
                </a:solidFill>
              </a:rPr>
              <a:t>edilen</a:t>
            </a:r>
            <a:r>
              <a:rPr lang="en-US" sz="1600" spc="26" dirty="0">
                <a:solidFill>
                  <a:srgbClr val="000000"/>
                </a:solidFill>
              </a:rPr>
              <a:t> </a:t>
            </a:r>
            <a:r>
              <a:rPr lang="en-US" sz="1600" spc="26" dirty="0" err="1">
                <a:solidFill>
                  <a:srgbClr val="000000"/>
                </a:solidFill>
              </a:rPr>
              <a:t>adayın</a:t>
            </a:r>
            <a:r>
              <a:rPr lang="en-US" sz="1600" spc="26" dirty="0">
                <a:solidFill>
                  <a:srgbClr val="000000"/>
                </a:solidFill>
              </a:rPr>
              <a:t> </a:t>
            </a:r>
            <a:r>
              <a:rPr lang="en-US" sz="1600" spc="26" dirty="0" err="1">
                <a:solidFill>
                  <a:srgbClr val="000000"/>
                </a:solidFill>
              </a:rPr>
              <a:t>bilgilerini</a:t>
            </a:r>
            <a:r>
              <a:rPr lang="en-US" sz="1600" spc="26" dirty="0">
                <a:solidFill>
                  <a:srgbClr val="000000"/>
                </a:solidFill>
              </a:rPr>
              <a:t> e-</a:t>
            </a:r>
            <a:r>
              <a:rPr lang="en-US" sz="1600" spc="26" dirty="0" err="1">
                <a:solidFill>
                  <a:srgbClr val="000000"/>
                </a:solidFill>
              </a:rPr>
              <a:t>Sınav</a:t>
            </a:r>
            <a:r>
              <a:rPr lang="en-US" sz="1600" spc="26" dirty="0">
                <a:solidFill>
                  <a:srgbClr val="000000"/>
                </a:solidFill>
              </a:rPr>
              <a:t> salon </a:t>
            </a:r>
            <a:r>
              <a:rPr lang="en-US" sz="1600" spc="26" dirty="0" err="1">
                <a:solidFill>
                  <a:srgbClr val="000000"/>
                </a:solidFill>
              </a:rPr>
              <a:t>görevlilerine</a:t>
            </a:r>
            <a:r>
              <a:rPr lang="en-US" sz="1600" spc="26" dirty="0">
                <a:solidFill>
                  <a:srgbClr val="000000"/>
                </a:solidFill>
              </a:rPr>
              <a:t> </a:t>
            </a:r>
            <a:r>
              <a:rPr lang="en-US" sz="1600" spc="26" dirty="0" err="1">
                <a:solidFill>
                  <a:srgbClr val="000000"/>
                </a:solidFill>
              </a:rPr>
              <a:t>bildirir</a:t>
            </a:r>
            <a:r>
              <a:rPr lang="en-US" sz="1600" spc="26" dirty="0">
                <a:solidFill>
                  <a:srgbClr val="000000"/>
                </a:solidFill>
              </a:rPr>
              <a:t>.</a:t>
            </a:r>
          </a:p>
        </p:txBody>
      </p:sp>
      <p:sp>
        <p:nvSpPr>
          <p:cNvPr id="21" name="Metin kutusu 20"/>
          <p:cNvSpPr txBox="1"/>
          <p:nvPr/>
        </p:nvSpPr>
        <p:spPr>
          <a:xfrm>
            <a:off x="1081645" y="3523815"/>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a:solidFill>
                  <a:schemeClr val="bg1"/>
                </a:solidFill>
              </a:rPr>
              <a:t>2</a:t>
            </a:r>
          </a:p>
        </p:txBody>
      </p:sp>
      <p:sp>
        <p:nvSpPr>
          <p:cNvPr id="22" name="Metin kutusu 21"/>
          <p:cNvSpPr txBox="1"/>
          <p:nvPr/>
        </p:nvSpPr>
        <p:spPr>
          <a:xfrm>
            <a:off x="1037618" y="5104340"/>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smtClean="0">
                <a:solidFill>
                  <a:schemeClr val="bg1"/>
                </a:solidFill>
              </a:rPr>
              <a:t>3</a:t>
            </a:r>
            <a:endParaRPr lang="tr-TR" sz="4400" b="1" dirty="0">
              <a:solidFill>
                <a:schemeClr val="bg1"/>
              </a:solidFill>
            </a:endParaRPr>
          </a:p>
        </p:txBody>
      </p:sp>
      <p:pic>
        <p:nvPicPr>
          <p:cNvPr id="23" name="Resim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926" y="1895031"/>
            <a:ext cx="7046259" cy="1269488"/>
          </a:xfrm>
          <a:prstGeom prst="rect">
            <a:avLst/>
          </a:prstGeom>
          <a:effectLst>
            <a:glow rad="101600">
              <a:schemeClr val="bg1">
                <a:lumMod val="75000"/>
                <a:alpha val="60000"/>
              </a:schemeClr>
            </a:glow>
          </a:effectLst>
        </p:spPr>
      </p:pic>
      <p:sp>
        <p:nvSpPr>
          <p:cNvPr id="24" name="Metin kutusu 23"/>
          <p:cNvSpPr txBox="1"/>
          <p:nvPr/>
        </p:nvSpPr>
        <p:spPr>
          <a:xfrm>
            <a:off x="1034406" y="2090847"/>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smtClean="0">
                <a:solidFill>
                  <a:schemeClr val="bg1"/>
                </a:solidFill>
              </a:rPr>
              <a:t>1</a:t>
            </a:r>
            <a:endParaRPr lang="tr-TR" sz="4400" b="1" dirty="0">
              <a:solidFill>
                <a:schemeClr val="bg1"/>
              </a:solidFill>
            </a:endParaRPr>
          </a:p>
        </p:txBody>
      </p:sp>
      <p:sp>
        <p:nvSpPr>
          <p:cNvPr id="25" name="TextBox 5"/>
          <p:cNvSpPr txBox="1"/>
          <p:nvPr/>
        </p:nvSpPr>
        <p:spPr>
          <a:xfrm>
            <a:off x="2426316" y="2029291"/>
            <a:ext cx="5263956" cy="830997"/>
          </a:xfrm>
          <a:prstGeom prst="rect">
            <a:avLst/>
          </a:prstGeom>
          <a:effectLst>
            <a:glow rad="101600">
              <a:schemeClr val="bg1">
                <a:lumMod val="75000"/>
                <a:alpha val="60000"/>
              </a:schemeClr>
            </a:glow>
          </a:effectLst>
        </p:spPr>
        <p:txBody>
          <a:bodyPr wrap="square" lIns="0" tIns="0" rIns="0" bIns="0" rtlCol="0" anchor="t">
            <a:spAutoFit/>
          </a:bodyPr>
          <a:lstStyle/>
          <a:p>
            <a:pPr algn="just">
              <a:spcBef>
                <a:spcPct val="0"/>
              </a:spcBef>
            </a:pPr>
            <a:r>
              <a:rPr lang="en-US" spc="26" dirty="0" err="1">
                <a:solidFill>
                  <a:srgbClr val="000000"/>
                </a:solidFill>
              </a:rPr>
              <a:t>Adayların</a:t>
            </a:r>
            <a:r>
              <a:rPr lang="en-US" spc="26" dirty="0">
                <a:solidFill>
                  <a:srgbClr val="000000"/>
                </a:solidFill>
              </a:rPr>
              <a:t> </a:t>
            </a:r>
            <a:r>
              <a:rPr lang="en-US" spc="26" dirty="0" err="1">
                <a:solidFill>
                  <a:srgbClr val="000000"/>
                </a:solidFill>
              </a:rPr>
              <a:t>ve</a:t>
            </a:r>
            <a:r>
              <a:rPr lang="en-US" spc="26" dirty="0">
                <a:solidFill>
                  <a:srgbClr val="000000"/>
                </a:solidFill>
              </a:rPr>
              <a:t> </a:t>
            </a:r>
            <a:r>
              <a:rPr lang="en-US" spc="26" dirty="0" err="1">
                <a:solidFill>
                  <a:srgbClr val="000000"/>
                </a:solidFill>
              </a:rPr>
              <a:t>görevlilerin</a:t>
            </a:r>
            <a:r>
              <a:rPr lang="en-US" spc="26" dirty="0">
                <a:solidFill>
                  <a:srgbClr val="000000"/>
                </a:solidFill>
              </a:rPr>
              <a:t> </a:t>
            </a:r>
            <a:r>
              <a:rPr lang="en-US" spc="26" dirty="0" err="1">
                <a:solidFill>
                  <a:srgbClr val="000000"/>
                </a:solidFill>
              </a:rPr>
              <a:t>güvenli</a:t>
            </a:r>
            <a:r>
              <a:rPr lang="en-US" spc="26" dirty="0">
                <a:solidFill>
                  <a:srgbClr val="000000"/>
                </a:solidFill>
              </a:rPr>
              <a:t> </a:t>
            </a:r>
            <a:r>
              <a:rPr lang="en-US" spc="26" dirty="0" err="1">
                <a:solidFill>
                  <a:srgbClr val="000000"/>
                </a:solidFill>
              </a:rPr>
              <a:t>bir</a:t>
            </a:r>
            <a:r>
              <a:rPr lang="en-US" spc="26" dirty="0">
                <a:solidFill>
                  <a:srgbClr val="000000"/>
                </a:solidFill>
              </a:rPr>
              <a:t> </a:t>
            </a:r>
            <a:r>
              <a:rPr lang="en-US" spc="26" dirty="0" err="1">
                <a:solidFill>
                  <a:srgbClr val="000000"/>
                </a:solidFill>
              </a:rPr>
              <a:t>şekilde</a:t>
            </a:r>
            <a:r>
              <a:rPr lang="en-US" spc="26" dirty="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binasına</a:t>
            </a:r>
            <a:r>
              <a:rPr lang="en-US" spc="26" dirty="0">
                <a:solidFill>
                  <a:srgbClr val="000000"/>
                </a:solidFill>
              </a:rPr>
              <a:t> </a:t>
            </a:r>
            <a:r>
              <a:rPr lang="en-US" spc="26" dirty="0" err="1">
                <a:solidFill>
                  <a:srgbClr val="000000"/>
                </a:solidFill>
              </a:rPr>
              <a:t>alınması</a:t>
            </a:r>
            <a:r>
              <a:rPr lang="en-US" spc="26" dirty="0">
                <a:solidFill>
                  <a:srgbClr val="000000"/>
                </a:solidFill>
              </a:rPr>
              <a:t> </a:t>
            </a:r>
            <a:r>
              <a:rPr lang="en-US" spc="26" dirty="0" err="1">
                <a:solidFill>
                  <a:srgbClr val="000000"/>
                </a:solidFill>
              </a:rPr>
              <a:t>için</a:t>
            </a:r>
            <a:r>
              <a:rPr lang="en-US" spc="26" dirty="0">
                <a:solidFill>
                  <a:srgbClr val="000000"/>
                </a:solidFill>
              </a:rPr>
              <a:t> </a:t>
            </a:r>
            <a:r>
              <a:rPr lang="en-US" spc="26" dirty="0" err="1">
                <a:solidFill>
                  <a:srgbClr val="000000"/>
                </a:solidFill>
              </a:rPr>
              <a:t>bina</a:t>
            </a:r>
            <a:r>
              <a:rPr lang="en-US" spc="26" dirty="0">
                <a:solidFill>
                  <a:srgbClr val="000000"/>
                </a:solidFill>
              </a:rPr>
              <a:t> </a:t>
            </a:r>
            <a:r>
              <a:rPr lang="en-US" spc="26" dirty="0" err="1">
                <a:solidFill>
                  <a:srgbClr val="000000"/>
                </a:solidFill>
              </a:rPr>
              <a:t>güvenlik</a:t>
            </a:r>
            <a:r>
              <a:rPr lang="en-US" spc="26" dirty="0">
                <a:solidFill>
                  <a:srgbClr val="000000"/>
                </a:solidFill>
              </a:rPr>
              <a:t> </a:t>
            </a:r>
            <a:r>
              <a:rPr lang="en-US" spc="26" dirty="0" err="1">
                <a:solidFill>
                  <a:srgbClr val="000000"/>
                </a:solidFill>
              </a:rPr>
              <a:t>görevlilerini</a:t>
            </a:r>
            <a:r>
              <a:rPr lang="en-US" spc="26" dirty="0">
                <a:solidFill>
                  <a:srgbClr val="000000"/>
                </a:solidFill>
              </a:rPr>
              <a:t> </a:t>
            </a:r>
            <a:r>
              <a:rPr lang="en-US" spc="26" dirty="0" err="1">
                <a:solidFill>
                  <a:srgbClr val="000000"/>
                </a:solidFill>
              </a:rPr>
              <a:t>koordine</a:t>
            </a:r>
            <a:r>
              <a:rPr lang="en-US" spc="26" dirty="0">
                <a:solidFill>
                  <a:srgbClr val="000000"/>
                </a:solidFill>
              </a:rPr>
              <a:t> </a:t>
            </a:r>
            <a:r>
              <a:rPr lang="en-US" spc="26" dirty="0" err="1">
                <a:solidFill>
                  <a:srgbClr val="000000"/>
                </a:solidFill>
              </a:rPr>
              <a:t>eder</a:t>
            </a:r>
            <a:r>
              <a:rPr lang="en-US" spc="26" dirty="0">
                <a:solidFill>
                  <a:srgbClr val="000000"/>
                </a:solidFill>
              </a:rPr>
              <a:t>. </a:t>
            </a:r>
          </a:p>
        </p:txBody>
      </p:sp>
      <p:sp>
        <p:nvSpPr>
          <p:cNvPr id="26" name="TextBox 5"/>
          <p:cNvSpPr txBox="1"/>
          <p:nvPr/>
        </p:nvSpPr>
        <p:spPr>
          <a:xfrm>
            <a:off x="855015" y="1232458"/>
            <a:ext cx="4797147" cy="461665"/>
          </a:xfrm>
          <a:prstGeom prst="rect">
            <a:avLst/>
          </a:prstGeom>
        </p:spPr>
        <p:txBody>
          <a:bodyPr wrap="none">
            <a:spAutoFit/>
          </a:bodyPr>
          <a:lstStyle>
            <a:defPPr>
              <a:defRPr lang="tr-TR"/>
            </a:defPPr>
            <a:lvl1pPr marR="231775" algn="r">
              <a:lnSpc>
                <a:spcPct val="100000"/>
              </a:lnSpc>
              <a:defRPr sz="3600" b="1" spc="-25">
                <a:solidFill>
                  <a:srgbClr val="54565B"/>
                </a:solidFill>
                <a:cs typeface="Myriad Pro"/>
              </a:defRPr>
            </a:lvl1pPr>
          </a:lstStyle>
          <a:p>
            <a:r>
              <a:rPr lang="tr-TR" sz="2400" dirty="0" smtClean="0"/>
              <a:t>e-Sınav </a:t>
            </a:r>
            <a:r>
              <a:rPr lang="tr-TR" sz="2400" dirty="0"/>
              <a:t>Bina </a:t>
            </a:r>
            <a:r>
              <a:rPr lang="tr-TR" sz="2400" dirty="0" smtClean="0"/>
              <a:t>Yöneticisinin Görevleri</a:t>
            </a:r>
            <a:endParaRPr lang="en-US" sz="2400" dirty="0"/>
          </a:p>
        </p:txBody>
      </p:sp>
      <p:pic>
        <p:nvPicPr>
          <p:cNvPr id="28" name="Resim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2609" y="2293939"/>
            <a:ext cx="1740017" cy="2983721"/>
          </a:xfrm>
          <a:prstGeom prst="rect">
            <a:avLst/>
          </a:prstGeom>
        </p:spPr>
      </p:pic>
    </p:spTree>
    <p:extLst>
      <p:ext uri="{BB962C8B-B14F-4D97-AF65-F5344CB8AC3E}">
        <p14:creationId xmlns:p14="http://schemas.microsoft.com/office/powerpoint/2010/main" val="4037184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tr-TR" sz="2400" b="1" spc="-25" dirty="0" smtClean="0">
                <a:solidFill>
                  <a:srgbClr val="54565B"/>
                </a:solidFill>
                <a:cs typeface="Myriad Pro"/>
              </a:rPr>
              <a:t>8</a:t>
            </a:r>
            <a:r>
              <a:rPr lang="nb-NO" sz="2400" b="1" spc="-25" dirty="0" smtClean="0">
                <a:solidFill>
                  <a:srgbClr val="54565B"/>
                </a:solidFill>
                <a:cs typeface="Myriad Pro"/>
              </a:rPr>
              <a:t>. </a:t>
            </a:r>
            <a:r>
              <a:rPr lang="nb-NO" sz="2400" b="1" spc="-25" dirty="0">
                <a:solidFill>
                  <a:srgbClr val="54565B"/>
                </a:solidFill>
                <a:cs typeface="Myriad Pro"/>
              </a:rPr>
              <a:t>Madde</a:t>
            </a:r>
          </a:p>
          <a:p>
            <a:pPr marR="231775" algn="ctr">
              <a:lnSpc>
                <a:spcPct val="100000"/>
              </a:lnSpc>
            </a:pPr>
            <a:r>
              <a:rPr lang="nb-NO" sz="2400" b="1" spc="-25" dirty="0">
                <a:solidFill>
                  <a:srgbClr val="54565B"/>
                </a:solidFill>
                <a:cs typeface="Myriad Pro"/>
              </a:rPr>
              <a:t>e-Sınav </a:t>
            </a:r>
            <a:r>
              <a:rPr lang="tr-TR" sz="2400" b="1" spc="-25" dirty="0" smtClean="0">
                <a:solidFill>
                  <a:srgbClr val="54565B"/>
                </a:solidFill>
                <a:cs typeface="Myriad Pro"/>
              </a:rPr>
              <a:t>Görevlileri</a:t>
            </a:r>
            <a:endParaRPr lang="nb-NO" sz="2400" b="1" spc="-25" dirty="0">
              <a:solidFill>
                <a:srgbClr val="54565B"/>
              </a:solidFill>
              <a:cs typeface="Myriad Pro"/>
            </a:endParaRPr>
          </a:p>
        </p:txBody>
      </p:sp>
      <p:pic>
        <p:nvPicPr>
          <p:cNvPr id="16" name="Resi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787" y="3344899"/>
            <a:ext cx="7055398" cy="1417110"/>
          </a:xfrm>
          <a:prstGeom prst="rect">
            <a:avLst/>
          </a:prstGeom>
          <a:effectLst>
            <a:glow rad="101600">
              <a:schemeClr val="bg1">
                <a:lumMod val="75000"/>
                <a:alpha val="60000"/>
              </a:schemeClr>
            </a:glow>
          </a:effectLst>
        </p:spPr>
      </p:pic>
      <p:pic>
        <p:nvPicPr>
          <p:cNvPr id="23" name="Resim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926" y="1895031"/>
            <a:ext cx="7046259" cy="1269488"/>
          </a:xfrm>
          <a:prstGeom prst="rect">
            <a:avLst/>
          </a:prstGeom>
          <a:effectLst>
            <a:glow rad="101600">
              <a:schemeClr val="bg1">
                <a:lumMod val="75000"/>
                <a:alpha val="60000"/>
              </a:schemeClr>
            </a:glow>
          </a:effectLst>
        </p:spPr>
      </p:pic>
      <p:sp>
        <p:nvSpPr>
          <p:cNvPr id="26" name="TextBox 5"/>
          <p:cNvSpPr txBox="1"/>
          <p:nvPr/>
        </p:nvSpPr>
        <p:spPr>
          <a:xfrm>
            <a:off x="855015" y="1232458"/>
            <a:ext cx="4797147" cy="461665"/>
          </a:xfrm>
          <a:prstGeom prst="rect">
            <a:avLst/>
          </a:prstGeom>
        </p:spPr>
        <p:txBody>
          <a:bodyPr wrap="none">
            <a:spAutoFit/>
          </a:bodyPr>
          <a:lstStyle>
            <a:defPPr>
              <a:defRPr lang="tr-TR"/>
            </a:defPPr>
            <a:lvl1pPr marR="231775" algn="r">
              <a:lnSpc>
                <a:spcPct val="100000"/>
              </a:lnSpc>
              <a:defRPr sz="3600" b="1" spc="-25">
                <a:solidFill>
                  <a:srgbClr val="54565B"/>
                </a:solidFill>
                <a:cs typeface="Myriad Pro"/>
              </a:defRPr>
            </a:lvl1pPr>
          </a:lstStyle>
          <a:p>
            <a:r>
              <a:rPr lang="tr-TR" sz="2400" dirty="0" smtClean="0"/>
              <a:t>e-Sınav </a:t>
            </a:r>
            <a:r>
              <a:rPr lang="tr-TR" sz="2400" dirty="0"/>
              <a:t>Bina </a:t>
            </a:r>
            <a:r>
              <a:rPr lang="tr-TR" sz="2400" dirty="0" smtClean="0"/>
              <a:t>Yöneticisinin Görevleri</a:t>
            </a:r>
            <a:endParaRPr lang="en-US" sz="2400" dirty="0"/>
          </a:p>
        </p:txBody>
      </p:sp>
      <p:pic>
        <p:nvPicPr>
          <p:cNvPr id="28" name="Resim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2609" y="2293939"/>
            <a:ext cx="1740017" cy="2983721"/>
          </a:xfrm>
          <a:prstGeom prst="rect">
            <a:avLst/>
          </a:prstGeom>
        </p:spPr>
      </p:pic>
      <p:sp>
        <p:nvSpPr>
          <p:cNvPr id="18" name="TextBox 5"/>
          <p:cNvSpPr txBox="1"/>
          <p:nvPr/>
        </p:nvSpPr>
        <p:spPr>
          <a:xfrm>
            <a:off x="2421934" y="3620140"/>
            <a:ext cx="5277626" cy="738664"/>
          </a:xfrm>
          <a:prstGeom prst="rect">
            <a:avLst/>
          </a:prstGeom>
        </p:spPr>
        <p:txBody>
          <a:bodyPr wrap="square" lIns="0" tIns="0" rIns="0" bIns="0" rtlCol="0" anchor="t">
            <a:spAutoFit/>
          </a:bodyPr>
          <a:lstStyle/>
          <a:p>
            <a:pPr algn="just">
              <a:spcBef>
                <a:spcPct val="0"/>
              </a:spcBef>
            </a:pPr>
            <a:r>
              <a:rPr lang="en-US" sz="1600" spc="26" dirty="0">
                <a:solidFill>
                  <a:srgbClr val="000000"/>
                </a:solidFill>
              </a:rPr>
              <a:t>Salon </a:t>
            </a:r>
            <a:r>
              <a:rPr lang="en-US" sz="1600" spc="26" dirty="0" err="1">
                <a:solidFill>
                  <a:srgbClr val="000000"/>
                </a:solidFill>
              </a:rPr>
              <a:t>görevlilerinin</a:t>
            </a:r>
            <a:r>
              <a:rPr lang="en-US" sz="1600" spc="26" dirty="0">
                <a:solidFill>
                  <a:srgbClr val="000000"/>
                </a:solidFill>
              </a:rPr>
              <a:t> </a:t>
            </a:r>
            <a:r>
              <a:rPr lang="en-US" sz="1600" spc="26" dirty="0" err="1">
                <a:solidFill>
                  <a:srgbClr val="000000"/>
                </a:solidFill>
              </a:rPr>
              <a:t>çözemediği</a:t>
            </a:r>
            <a:r>
              <a:rPr lang="en-US" sz="1600" spc="26" dirty="0">
                <a:solidFill>
                  <a:srgbClr val="000000"/>
                </a:solidFill>
              </a:rPr>
              <a:t> </a:t>
            </a:r>
            <a:r>
              <a:rPr lang="en-US" sz="1600" spc="26" dirty="0" err="1">
                <a:solidFill>
                  <a:srgbClr val="000000"/>
                </a:solidFill>
              </a:rPr>
              <a:t>teknik</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idari</a:t>
            </a:r>
            <a:r>
              <a:rPr lang="en-US" sz="1600" spc="26" dirty="0">
                <a:solidFill>
                  <a:srgbClr val="000000"/>
                </a:solidFill>
              </a:rPr>
              <a:t> </a:t>
            </a:r>
            <a:r>
              <a:rPr lang="en-US" sz="1600" spc="26" dirty="0" err="1">
                <a:solidFill>
                  <a:srgbClr val="000000"/>
                </a:solidFill>
              </a:rPr>
              <a:t>sorunlar</a:t>
            </a:r>
            <a:r>
              <a:rPr lang="en-US" sz="1600" spc="26" dirty="0">
                <a:solidFill>
                  <a:srgbClr val="000000"/>
                </a:solidFill>
              </a:rPr>
              <a:t> </a:t>
            </a:r>
            <a:r>
              <a:rPr lang="en-US" sz="1600" spc="26" dirty="0" err="1">
                <a:solidFill>
                  <a:srgbClr val="000000"/>
                </a:solidFill>
              </a:rPr>
              <a:t>olması</a:t>
            </a:r>
            <a:r>
              <a:rPr lang="en-US" sz="1600" spc="26" dirty="0">
                <a:solidFill>
                  <a:srgbClr val="000000"/>
                </a:solidFill>
              </a:rPr>
              <a:t> </a:t>
            </a:r>
            <a:r>
              <a:rPr lang="en-US" sz="1600" spc="26" dirty="0" err="1">
                <a:solidFill>
                  <a:srgbClr val="000000"/>
                </a:solidFill>
              </a:rPr>
              <a:t>hâlinde</a:t>
            </a:r>
            <a:r>
              <a:rPr lang="en-US" sz="1600" spc="26" dirty="0">
                <a:solidFill>
                  <a:srgbClr val="000000"/>
                </a:solidFill>
              </a:rPr>
              <a:t> </a:t>
            </a:r>
            <a:r>
              <a:rPr lang="en-US" sz="1600" spc="26" dirty="0" err="1">
                <a:solidFill>
                  <a:srgbClr val="000000"/>
                </a:solidFill>
              </a:rPr>
              <a:t>Genel</a:t>
            </a:r>
            <a:r>
              <a:rPr lang="en-US" sz="1600" spc="26" dirty="0">
                <a:solidFill>
                  <a:srgbClr val="000000"/>
                </a:solidFill>
              </a:rPr>
              <a:t> </a:t>
            </a:r>
            <a:r>
              <a:rPr lang="en-US" sz="1600" spc="26" dirty="0" err="1">
                <a:solidFill>
                  <a:srgbClr val="000000"/>
                </a:solidFill>
              </a:rPr>
              <a:t>Müdürlük</a:t>
            </a:r>
            <a:r>
              <a:rPr lang="en-US" sz="1600" spc="26" dirty="0">
                <a:solidFill>
                  <a:srgbClr val="000000"/>
                </a:solidFill>
              </a:rPr>
              <a:t> </a:t>
            </a:r>
            <a:r>
              <a:rPr lang="en-US" sz="1600" spc="26" dirty="0" err="1">
                <a:solidFill>
                  <a:srgbClr val="000000"/>
                </a:solidFill>
              </a:rPr>
              <a:t>birimlerindeki</a:t>
            </a:r>
            <a:r>
              <a:rPr lang="en-US" sz="1600" spc="26" dirty="0">
                <a:solidFill>
                  <a:srgbClr val="000000"/>
                </a:solidFill>
              </a:rPr>
              <a:t> </a:t>
            </a:r>
            <a:r>
              <a:rPr lang="en-US" sz="1600" spc="26" dirty="0" err="1">
                <a:solidFill>
                  <a:srgbClr val="000000"/>
                </a:solidFill>
              </a:rPr>
              <a:t>destek</a:t>
            </a:r>
            <a:r>
              <a:rPr lang="en-US" sz="1600" spc="26" dirty="0">
                <a:solidFill>
                  <a:srgbClr val="000000"/>
                </a:solidFill>
              </a:rPr>
              <a:t> </a:t>
            </a:r>
            <a:r>
              <a:rPr lang="en-US" sz="1600" spc="26" dirty="0" err="1">
                <a:solidFill>
                  <a:srgbClr val="000000"/>
                </a:solidFill>
              </a:rPr>
              <a:t>görevlileri</a:t>
            </a:r>
            <a:r>
              <a:rPr lang="en-US" sz="1600" spc="26" dirty="0">
                <a:solidFill>
                  <a:srgbClr val="000000"/>
                </a:solidFill>
              </a:rPr>
              <a:t> </a:t>
            </a:r>
            <a:r>
              <a:rPr lang="en-US" sz="1600" spc="26" dirty="0" err="1">
                <a:solidFill>
                  <a:srgbClr val="000000"/>
                </a:solidFill>
              </a:rPr>
              <a:t>ile</a:t>
            </a:r>
            <a:r>
              <a:rPr lang="en-US" sz="1600" spc="26" dirty="0">
                <a:solidFill>
                  <a:srgbClr val="000000"/>
                </a:solidFill>
              </a:rPr>
              <a:t> </a:t>
            </a:r>
            <a:r>
              <a:rPr lang="en-US" sz="1600" spc="26" dirty="0" err="1">
                <a:solidFill>
                  <a:srgbClr val="000000"/>
                </a:solidFill>
              </a:rPr>
              <a:t>irtibat</a:t>
            </a:r>
            <a:r>
              <a:rPr lang="en-US" sz="1600" spc="26" dirty="0">
                <a:solidFill>
                  <a:srgbClr val="000000"/>
                </a:solidFill>
              </a:rPr>
              <a:t> </a:t>
            </a:r>
            <a:r>
              <a:rPr lang="en-US" sz="1600" spc="26" dirty="0" err="1">
                <a:solidFill>
                  <a:srgbClr val="000000"/>
                </a:solidFill>
              </a:rPr>
              <a:t>kurarak</a:t>
            </a:r>
            <a:r>
              <a:rPr lang="en-US" sz="1600" spc="26" dirty="0">
                <a:solidFill>
                  <a:srgbClr val="000000"/>
                </a:solidFill>
              </a:rPr>
              <a:t> </a:t>
            </a:r>
            <a:r>
              <a:rPr lang="en-US" sz="1600" spc="26" dirty="0" err="1">
                <a:solidFill>
                  <a:srgbClr val="000000"/>
                </a:solidFill>
              </a:rPr>
              <a:t>sorunu</a:t>
            </a:r>
            <a:r>
              <a:rPr lang="en-US" sz="1600" spc="26" dirty="0">
                <a:solidFill>
                  <a:srgbClr val="000000"/>
                </a:solidFill>
              </a:rPr>
              <a:t> </a:t>
            </a:r>
            <a:r>
              <a:rPr lang="en-US" sz="1600" spc="26" dirty="0" err="1">
                <a:solidFill>
                  <a:srgbClr val="000000"/>
                </a:solidFill>
              </a:rPr>
              <a:t>çözmeye</a:t>
            </a:r>
            <a:r>
              <a:rPr lang="en-US" sz="1600" spc="26" dirty="0">
                <a:solidFill>
                  <a:srgbClr val="000000"/>
                </a:solidFill>
              </a:rPr>
              <a:t> </a:t>
            </a:r>
            <a:r>
              <a:rPr lang="en-US" sz="1600" spc="26" dirty="0" err="1">
                <a:solidFill>
                  <a:srgbClr val="000000"/>
                </a:solidFill>
              </a:rPr>
              <a:t>çalışır</a:t>
            </a:r>
            <a:r>
              <a:rPr lang="en-US" sz="1600" spc="26" dirty="0">
                <a:solidFill>
                  <a:srgbClr val="000000"/>
                </a:solidFill>
              </a:rPr>
              <a:t>.</a:t>
            </a:r>
          </a:p>
        </p:txBody>
      </p:sp>
      <p:sp>
        <p:nvSpPr>
          <p:cNvPr id="29" name="Metin kutusu 28"/>
          <p:cNvSpPr txBox="1"/>
          <p:nvPr/>
        </p:nvSpPr>
        <p:spPr>
          <a:xfrm>
            <a:off x="1090933" y="3529097"/>
            <a:ext cx="811471" cy="769441"/>
          </a:xfrm>
          <a:prstGeom prst="rect">
            <a:avLst/>
          </a:prstGeom>
          <a:noFill/>
        </p:spPr>
        <p:txBody>
          <a:bodyPr wrap="square" rtlCol="0">
            <a:spAutoFit/>
          </a:bodyPr>
          <a:lstStyle/>
          <a:p>
            <a:r>
              <a:rPr lang="tr-TR" sz="4400" b="1" dirty="0">
                <a:solidFill>
                  <a:schemeClr val="bg1"/>
                </a:solidFill>
              </a:rPr>
              <a:t>5</a:t>
            </a:r>
          </a:p>
        </p:txBody>
      </p:sp>
      <p:sp>
        <p:nvSpPr>
          <p:cNvPr id="30" name="Metin kutusu 29"/>
          <p:cNvSpPr txBox="1"/>
          <p:nvPr/>
        </p:nvSpPr>
        <p:spPr>
          <a:xfrm>
            <a:off x="1043694" y="1970623"/>
            <a:ext cx="811471" cy="769441"/>
          </a:xfrm>
          <a:prstGeom prst="rect">
            <a:avLst/>
          </a:prstGeom>
          <a:noFill/>
        </p:spPr>
        <p:txBody>
          <a:bodyPr wrap="square" rtlCol="0">
            <a:spAutoFit/>
          </a:bodyPr>
          <a:lstStyle/>
          <a:p>
            <a:r>
              <a:rPr lang="tr-TR" sz="4400" b="1" dirty="0">
                <a:solidFill>
                  <a:schemeClr val="bg1"/>
                </a:solidFill>
              </a:rPr>
              <a:t>4</a:t>
            </a:r>
          </a:p>
        </p:txBody>
      </p:sp>
      <p:sp>
        <p:nvSpPr>
          <p:cNvPr id="31" name="TextBox 5"/>
          <p:cNvSpPr txBox="1"/>
          <p:nvPr/>
        </p:nvSpPr>
        <p:spPr>
          <a:xfrm>
            <a:off x="2435604" y="2186066"/>
            <a:ext cx="5263956" cy="553998"/>
          </a:xfrm>
          <a:prstGeom prst="rect">
            <a:avLst/>
          </a:prstGeom>
        </p:spPr>
        <p:txBody>
          <a:bodyPr wrap="square" lIns="0" tIns="0" rIns="0" bIns="0" rtlCol="0" anchor="t">
            <a:spAutoFit/>
          </a:bodyPr>
          <a:lstStyle/>
          <a:p>
            <a:pPr algn="just">
              <a:spcBef>
                <a:spcPct val="0"/>
              </a:spcBef>
            </a:pPr>
            <a:r>
              <a:rPr lang="en-US" spc="26" dirty="0" err="1">
                <a:solidFill>
                  <a:srgbClr val="000000"/>
                </a:solidFill>
              </a:rPr>
              <a:t>Gerekli</a:t>
            </a:r>
            <a:r>
              <a:rPr lang="en-US" spc="26" dirty="0">
                <a:solidFill>
                  <a:srgbClr val="000000"/>
                </a:solidFill>
              </a:rPr>
              <a:t> </a:t>
            </a:r>
            <a:r>
              <a:rPr lang="en-US" spc="26" dirty="0" err="1">
                <a:solidFill>
                  <a:srgbClr val="000000"/>
                </a:solidFill>
              </a:rPr>
              <a:t>güvenlik</a:t>
            </a:r>
            <a:r>
              <a:rPr lang="en-US" spc="26" dirty="0">
                <a:solidFill>
                  <a:srgbClr val="000000"/>
                </a:solidFill>
              </a:rPr>
              <a:t> </a:t>
            </a:r>
            <a:r>
              <a:rPr lang="en-US" spc="26" dirty="0" err="1">
                <a:solidFill>
                  <a:srgbClr val="000000"/>
                </a:solidFill>
              </a:rPr>
              <a:t>tedbirlerinin</a:t>
            </a:r>
            <a:r>
              <a:rPr lang="en-US" spc="26" dirty="0">
                <a:solidFill>
                  <a:srgbClr val="000000"/>
                </a:solidFill>
              </a:rPr>
              <a:t> </a:t>
            </a:r>
            <a:r>
              <a:rPr lang="en-US" spc="26" dirty="0" err="1">
                <a:solidFill>
                  <a:srgbClr val="000000"/>
                </a:solidFill>
              </a:rPr>
              <a:t>sağlanmasına</a:t>
            </a:r>
            <a:r>
              <a:rPr lang="en-US" spc="26" dirty="0">
                <a:solidFill>
                  <a:srgbClr val="000000"/>
                </a:solidFill>
              </a:rPr>
              <a:t> </a:t>
            </a:r>
            <a:r>
              <a:rPr lang="en-US" spc="26" dirty="0" err="1">
                <a:solidFill>
                  <a:srgbClr val="000000"/>
                </a:solidFill>
              </a:rPr>
              <a:t>ilişkin</a:t>
            </a:r>
            <a:r>
              <a:rPr lang="en-US" spc="26" dirty="0">
                <a:solidFill>
                  <a:srgbClr val="000000"/>
                </a:solidFill>
              </a:rPr>
              <a:t> </a:t>
            </a:r>
            <a:r>
              <a:rPr lang="en-US" spc="26" dirty="0" err="1">
                <a:solidFill>
                  <a:srgbClr val="000000"/>
                </a:solidFill>
              </a:rPr>
              <a:t>iş</a:t>
            </a:r>
            <a:r>
              <a:rPr lang="en-US" spc="26" dirty="0">
                <a:solidFill>
                  <a:srgbClr val="000000"/>
                </a:solidFill>
              </a:rPr>
              <a:t> </a:t>
            </a:r>
            <a:r>
              <a:rPr lang="en-US" spc="26" dirty="0" err="1">
                <a:solidFill>
                  <a:srgbClr val="000000"/>
                </a:solidFill>
              </a:rPr>
              <a:t>ve</a:t>
            </a:r>
            <a:r>
              <a:rPr lang="en-US" spc="26" dirty="0">
                <a:solidFill>
                  <a:srgbClr val="000000"/>
                </a:solidFill>
              </a:rPr>
              <a:t> </a:t>
            </a:r>
            <a:r>
              <a:rPr lang="en-US" spc="26" dirty="0" err="1">
                <a:solidFill>
                  <a:srgbClr val="000000"/>
                </a:solidFill>
              </a:rPr>
              <a:t>işlemleri</a:t>
            </a:r>
            <a:r>
              <a:rPr lang="en-US" spc="26" dirty="0">
                <a:solidFill>
                  <a:srgbClr val="000000"/>
                </a:solidFill>
              </a:rPr>
              <a:t> </a:t>
            </a:r>
            <a:r>
              <a:rPr lang="en-US" spc="26" dirty="0" err="1" smtClean="0">
                <a:solidFill>
                  <a:srgbClr val="000000"/>
                </a:solidFill>
              </a:rPr>
              <a:t>yürütür</a:t>
            </a:r>
            <a:r>
              <a:rPr lang="tr-TR" spc="26" dirty="0" smtClean="0">
                <a:solidFill>
                  <a:srgbClr val="000000"/>
                </a:solidFill>
              </a:rPr>
              <a:t>.</a:t>
            </a:r>
            <a:endParaRPr lang="en-US" spc="26" dirty="0">
              <a:solidFill>
                <a:srgbClr val="000000"/>
              </a:solidFill>
            </a:endParaRPr>
          </a:p>
        </p:txBody>
      </p:sp>
    </p:spTree>
    <p:extLst>
      <p:ext uri="{BB962C8B-B14F-4D97-AF65-F5344CB8AC3E}">
        <p14:creationId xmlns:p14="http://schemas.microsoft.com/office/powerpoint/2010/main" val="22185320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tr-TR" sz="2400" b="1" spc="-25" dirty="0" smtClean="0">
                <a:solidFill>
                  <a:srgbClr val="54565B"/>
                </a:solidFill>
                <a:cs typeface="Myriad Pro"/>
              </a:rPr>
              <a:t>8</a:t>
            </a:r>
            <a:r>
              <a:rPr lang="nb-NO" sz="2400" b="1" spc="-25" dirty="0" smtClean="0">
                <a:solidFill>
                  <a:srgbClr val="54565B"/>
                </a:solidFill>
                <a:cs typeface="Myriad Pro"/>
              </a:rPr>
              <a:t>. </a:t>
            </a:r>
            <a:r>
              <a:rPr lang="nb-NO" sz="2400" b="1" spc="-25" dirty="0">
                <a:solidFill>
                  <a:srgbClr val="54565B"/>
                </a:solidFill>
                <a:cs typeface="Myriad Pro"/>
              </a:rPr>
              <a:t>Madde</a:t>
            </a:r>
          </a:p>
          <a:p>
            <a:pPr marR="231775" algn="ctr">
              <a:lnSpc>
                <a:spcPct val="100000"/>
              </a:lnSpc>
            </a:pPr>
            <a:r>
              <a:rPr lang="nb-NO" sz="2400" b="1" spc="-25" dirty="0">
                <a:solidFill>
                  <a:srgbClr val="54565B"/>
                </a:solidFill>
                <a:cs typeface="Myriad Pro"/>
              </a:rPr>
              <a:t>e-Sınav </a:t>
            </a:r>
            <a:r>
              <a:rPr lang="tr-TR" sz="2400" b="1" spc="-25" dirty="0" smtClean="0">
                <a:solidFill>
                  <a:srgbClr val="54565B"/>
                </a:solidFill>
                <a:cs typeface="Myriad Pro"/>
              </a:rPr>
              <a:t>Görevlileri</a:t>
            </a:r>
            <a:endParaRPr lang="nb-NO" sz="2400" b="1" spc="-25" dirty="0">
              <a:solidFill>
                <a:srgbClr val="54565B"/>
              </a:solidFill>
              <a:cs typeface="Myriad Pro"/>
            </a:endParaRPr>
          </a:p>
        </p:txBody>
      </p:sp>
      <p:pic>
        <p:nvPicPr>
          <p:cNvPr id="16" name="Resi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787" y="3344899"/>
            <a:ext cx="7055398" cy="1417110"/>
          </a:xfrm>
          <a:prstGeom prst="rect">
            <a:avLst/>
          </a:prstGeom>
          <a:effectLst>
            <a:glow rad="101600">
              <a:schemeClr val="bg1">
                <a:lumMod val="75000"/>
                <a:alpha val="60000"/>
              </a:schemeClr>
            </a:glow>
          </a:effectLst>
        </p:spPr>
      </p:pic>
      <p:pic>
        <p:nvPicPr>
          <p:cNvPr id="23" name="Resim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926" y="1895031"/>
            <a:ext cx="7046259" cy="1269488"/>
          </a:xfrm>
          <a:prstGeom prst="rect">
            <a:avLst/>
          </a:prstGeom>
          <a:effectLst>
            <a:glow rad="101600">
              <a:schemeClr val="bg1">
                <a:lumMod val="75000"/>
                <a:alpha val="60000"/>
              </a:schemeClr>
            </a:glow>
          </a:effectLst>
        </p:spPr>
      </p:pic>
      <p:sp>
        <p:nvSpPr>
          <p:cNvPr id="26" name="TextBox 5"/>
          <p:cNvSpPr txBox="1"/>
          <p:nvPr/>
        </p:nvSpPr>
        <p:spPr>
          <a:xfrm>
            <a:off x="855015" y="1232458"/>
            <a:ext cx="4797147" cy="461665"/>
          </a:xfrm>
          <a:prstGeom prst="rect">
            <a:avLst/>
          </a:prstGeom>
        </p:spPr>
        <p:txBody>
          <a:bodyPr wrap="none">
            <a:spAutoFit/>
          </a:bodyPr>
          <a:lstStyle>
            <a:defPPr>
              <a:defRPr lang="tr-TR"/>
            </a:defPPr>
            <a:lvl1pPr marR="231775" algn="r">
              <a:lnSpc>
                <a:spcPct val="100000"/>
              </a:lnSpc>
              <a:defRPr sz="3600" b="1" spc="-25">
                <a:solidFill>
                  <a:srgbClr val="54565B"/>
                </a:solidFill>
                <a:cs typeface="Myriad Pro"/>
              </a:defRPr>
            </a:lvl1pPr>
          </a:lstStyle>
          <a:p>
            <a:r>
              <a:rPr lang="tr-TR" sz="2400" dirty="0" smtClean="0"/>
              <a:t>e-Sınav </a:t>
            </a:r>
            <a:r>
              <a:rPr lang="tr-TR" sz="2400" dirty="0"/>
              <a:t>Bina </a:t>
            </a:r>
            <a:r>
              <a:rPr lang="tr-TR" sz="2400" dirty="0" smtClean="0"/>
              <a:t>Yöneticisinin Görevleri</a:t>
            </a:r>
            <a:endParaRPr lang="en-US" sz="2400" dirty="0"/>
          </a:p>
        </p:txBody>
      </p:sp>
      <p:pic>
        <p:nvPicPr>
          <p:cNvPr id="28" name="Resim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2609" y="2293939"/>
            <a:ext cx="1740017" cy="2983721"/>
          </a:xfrm>
          <a:prstGeom prst="rect">
            <a:avLst/>
          </a:prstGeom>
        </p:spPr>
      </p:pic>
      <p:sp>
        <p:nvSpPr>
          <p:cNvPr id="15" name="Dikdörtgen 14"/>
          <p:cNvSpPr/>
          <p:nvPr/>
        </p:nvSpPr>
        <p:spPr>
          <a:xfrm>
            <a:off x="2384220" y="1866810"/>
            <a:ext cx="5327904" cy="1077218"/>
          </a:xfrm>
          <a:prstGeom prst="rect">
            <a:avLst/>
          </a:prstGeom>
        </p:spPr>
        <p:txBody>
          <a:bodyPr wrap="square">
            <a:spAutoFit/>
          </a:bodyPr>
          <a:lstStyle/>
          <a:p>
            <a:pPr algn="just">
              <a:spcBef>
                <a:spcPct val="0"/>
              </a:spcBef>
            </a:pP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salonların</a:t>
            </a:r>
            <a:r>
              <a:rPr lang="en-US" sz="1600" spc="26" dirty="0">
                <a:solidFill>
                  <a:srgbClr val="000000"/>
                </a:solidFill>
              </a:rPr>
              <a:t> </a:t>
            </a:r>
            <a:r>
              <a:rPr lang="en-US" sz="1600" spc="26" dirty="0" err="1">
                <a:solidFill>
                  <a:srgbClr val="000000"/>
                </a:solidFill>
              </a:rPr>
              <a:t>aydınlatılması</a:t>
            </a:r>
            <a:r>
              <a:rPr lang="en-US" sz="1600" spc="26" dirty="0">
                <a:solidFill>
                  <a:srgbClr val="000000"/>
                </a:solidFill>
              </a:rPr>
              <a:t>, </a:t>
            </a:r>
            <a:r>
              <a:rPr lang="en-US" sz="1600" spc="26" dirty="0" err="1">
                <a:solidFill>
                  <a:srgbClr val="000000"/>
                </a:solidFill>
              </a:rPr>
              <a:t>havalandırılması</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hijyenik</a:t>
            </a:r>
            <a:r>
              <a:rPr lang="en-US" sz="1600" spc="26" dirty="0">
                <a:solidFill>
                  <a:srgbClr val="000000"/>
                </a:solidFill>
              </a:rPr>
              <a:t> </a:t>
            </a:r>
            <a:r>
              <a:rPr lang="en-US" sz="1600" spc="26" dirty="0" err="1">
                <a:solidFill>
                  <a:srgbClr val="000000"/>
                </a:solidFill>
              </a:rPr>
              <a:t>hâle</a:t>
            </a:r>
            <a:r>
              <a:rPr lang="en-US" sz="1600" spc="26" dirty="0">
                <a:solidFill>
                  <a:srgbClr val="000000"/>
                </a:solidFill>
              </a:rPr>
              <a:t> </a:t>
            </a:r>
            <a:r>
              <a:rPr lang="en-US" sz="1600" spc="26" dirty="0" err="1">
                <a:solidFill>
                  <a:srgbClr val="000000"/>
                </a:solidFill>
              </a:rPr>
              <a:t>getirilmesi</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salonlarında</a:t>
            </a:r>
            <a:r>
              <a:rPr lang="en-US" sz="1600" spc="26" dirty="0">
                <a:solidFill>
                  <a:srgbClr val="000000"/>
                </a:solidFill>
              </a:rPr>
              <a:t> </a:t>
            </a:r>
            <a:r>
              <a:rPr lang="en-US" sz="1600" spc="26" dirty="0" err="1">
                <a:solidFill>
                  <a:srgbClr val="000000"/>
                </a:solidFill>
              </a:rPr>
              <a:t>yer</a:t>
            </a:r>
            <a:r>
              <a:rPr lang="en-US" sz="1600" spc="26" dirty="0">
                <a:solidFill>
                  <a:srgbClr val="000000"/>
                </a:solidFill>
              </a:rPr>
              <a:t> </a:t>
            </a:r>
            <a:r>
              <a:rPr lang="en-US" sz="1600" spc="26" dirty="0" err="1">
                <a:solidFill>
                  <a:srgbClr val="000000"/>
                </a:solidFill>
              </a:rPr>
              <a:t>alan</a:t>
            </a:r>
            <a:r>
              <a:rPr lang="en-US" sz="1600" spc="26" dirty="0">
                <a:solidFill>
                  <a:srgbClr val="000000"/>
                </a:solidFill>
              </a:rPr>
              <a:t> </a:t>
            </a:r>
            <a:r>
              <a:rPr lang="en-US" sz="1600" spc="26" dirty="0" err="1">
                <a:solidFill>
                  <a:srgbClr val="000000"/>
                </a:solidFill>
              </a:rPr>
              <a:t>demirbaşlar</a:t>
            </a:r>
            <a:r>
              <a:rPr lang="en-US" sz="1600" spc="26" dirty="0">
                <a:solidFill>
                  <a:srgbClr val="000000"/>
                </a:solidFill>
              </a:rPr>
              <a:t> </a:t>
            </a:r>
            <a:r>
              <a:rPr lang="en-US" sz="1600" spc="26" dirty="0" err="1">
                <a:solidFill>
                  <a:srgbClr val="000000"/>
                </a:solidFill>
              </a:rPr>
              <a:t>ile</a:t>
            </a:r>
            <a:r>
              <a:rPr lang="en-US" sz="1600" spc="26" dirty="0">
                <a:solidFill>
                  <a:srgbClr val="000000"/>
                </a:solidFill>
              </a:rPr>
              <a:t> </a:t>
            </a:r>
            <a:r>
              <a:rPr lang="en-US" sz="1600" spc="26" dirty="0" err="1">
                <a:solidFill>
                  <a:srgbClr val="000000"/>
                </a:solidFill>
              </a:rPr>
              <a:t>tuvaletlerin</a:t>
            </a:r>
            <a:r>
              <a:rPr lang="en-US" sz="1600" spc="26" dirty="0">
                <a:solidFill>
                  <a:srgbClr val="000000"/>
                </a:solidFill>
              </a:rPr>
              <a:t> </a:t>
            </a:r>
            <a:r>
              <a:rPr lang="en-US" sz="1600" spc="26" dirty="0" err="1">
                <a:solidFill>
                  <a:srgbClr val="000000"/>
                </a:solidFill>
              </a:rPr>
              <a:t>temizliğinin</a:t>
            </a:r>
            <a:r>
              <a:rPr lang="en-US" sz="1600" spc="26" dirty="0">
                <a:solidFill>
                  <a:srgbClr val="000000"/>
                </a:solidFill>
              </a:rPr>
              <a:t> </a:t>
            </a:r>
            <a:r>
              <a:rPr lang="en-US" sz="1600" spc="26" dirty="0" err="1">
                <a:solidFill>
                  <a:srgbClr val="000000"/>
                </a:solidFill>
              </a:rPr>
              <a:t>sağlanması</a:t>
            </a:r>
            <a:r>
              <a:rPr lang="en-US" sz="1600" spc="26" dirty="0">
                <a:solidFill>
                  <a:srgbClr val="000000"/>
                </a:solidFill>
              </a:rPr>
              <a:t> </a:t>
            </a:r>
            <a:r>
              <a:rPr lang="en-US" sz="1600" spc="26" dirty="0" err="1">
                <a:solidFill>
                  <a:srgbClr val="000000"/>
                </a:solidFill>
              </a:rPr>
              <a:t>amacıyla</a:t>
            </a:r>
            <a:r>
              <a:rPr lang="en-US" sz="1600" spc="26" dirty="0">
                <a:solidFill>
                  <a:srgbClr val="000000"/>
                </a:solidFill>
              </a:rPr>
              <a:t> </a:t>
            </a:r>
            <a:r>
              <a:rPr lang="en-US" sz="1600" spc="26" dirty="0" err="1">
                <a:solidFill>
                  <a:srgbClr val="000000"/>
                </a:solidFill>
              </a:rPr>
              <a:t>hizmetli</a:t>
            </a:r>
            <a:r>
              <a:rPr lang="en-US" sz="1600" spc="26" dirty="0">
                <a:solidFill>
                  <a:srgbClr val="000000"/>
                </a:solidFill>
              </a:rPr>
              <a:t> </a:t>
            </a:r>
            <a:r>
              <a:rPr lang="en-US" sz="1600" spc="26" dirty="0" err="1">
                <a:solidFill>
                  <a:srgbClr val="000000"/>
                </a:solidFill>
              </a:rPr>
              <a:t>olarak</a:t>
            </a:r>
            <a:r>
              <a:rPr lang="en-US" sz="1600" spc="26" dirty="0">
                <a:solidFill>
                  <a:srgbClr val="000000"/>
                </a:solidFill>
              </a:rPr>
              <a:t> </a:t>
            </a:r>
            <a:r>
              <a:rPr lang="en-US" sz="1600" spc="26" dirty="0" err="1">
                <a:solidFill>
                  <a:srgbClr val="000000"/>
                </a:solidFill>
              </a:rPr>
              <a:t>görevlendirilen</a:t>
            </a:r>
            <a:r>
              <a:rPr lang="en-US" sz="1600" spc="26" dirty="0">
                <a:solidFill>
                  <a:srgbClr val="000000"/>
                </a:solidFill>
              </a:rPr>
              <a:t> </a:t>
            </a:r>
            <a:r>
              <a:rPr lang="en-US" sz="1600" spc="26" dirty="0" err="1">
                <a:solidFill>
                  <a:srgbClr val="000000"/>
                </a:solidFill>
              </a:rPr>
              <a:t>personelin</a:t>
            </a:r>
            <a:r>
              <a:rPr lang="en-US" sz="1600" spc="26" dirty="0">
                <a:solidFill>
                  <a:srgbClr val="000000"/>
                </a:solidFill>
              </a:rPr>
              <a:t> </a:t>
            </a:r>
            <a:r>
              <a:rPr lang="en-US" sz="1600" spc="26" dirty="0" err="1">
                <a:solidFill>
                  <a:srgbClr val="000000"/>
                </a:solidFill>
              </a:rPr>
              <a:t>takibini</a:t>
            </a:r>
            <a:r>
              <a:rPr lang="en-US" sz="1600" spc="26" dirty="0">
                <a:solidFill>
                  <a:srgbClr val="000000"/>
                </a:solidFill>
              </a:rPr>
              <a:t> </a:t>
            </a:r>
            <a:r>
              <a:rPr lang="en-US" sz="1600" spc="26" dirty="0" err="1">
                <a:solidFill>
                  <a:srgbClr val="000000"/>
                </a:solidFill>
              </a:rPr>
              <a:t>yapar</a:t>
            </a:r>
            <a:r>
              <a:rPr lang="en-US" sz="1600" spc="26" dirty="0">
                <a:solidFill>
                  <a:srgbClr val="000000"/>
                </a:solidFill>
              </a:rPr>
              <a:t>.</a:t>
            </a:r>
          </a:p>
        </p:txBody>
      </p:sp>
      <p:sp>
        <p:nvSpPr>
          <p:cNvPr id="17" name="Metin kutusu 16"/>
          <p:cNvSpPr txBox="1"/>
          <p:nvPr/>
        </p:nvSpPr>
        <p:spPr>
          <a:xfrm>
            <a:off x="1037767" y="2030225"/>
            <a:ext cx="811471" cy="769441"/>
          </a:xfrm>
          <a:prstGeom prst="rect">
            <a:avLst/>
          </a:prstGeom>
          <a:noFill/>
        </p:spPr>
        <p:txBody>
          <a:bodyPr wrap="square" rtlCol="0">
            <a:spAutoFit/>
          </a:bodyPr>
          <a:lstStyle/>
          <a:p>
            <a:r>
              <a:rPr lang="tr-TR" sz="4400" b="1" dirty="0">
                <a:solidFill>
                  <a:schemeClr val="bg1"/>
                </a:solidFill>
              </a:rPr>
              <a:t>6</a:t>
            </a:r>
          </a:p>
        </p:txBody>
      </p:sp>
      <p:sp>
        <p:nvSpPr>
          <p:cNvPr id="19" name="Metin kutusu 18"/>
          <p:cNvSpPr txBox="1"/>
          <p:nvPr/>
        </p:nvSpPr>
        <p:spPr>
          <a:xfrm>
            <a:off x="1044296" y="3586948"/>
            <a:ext cx="811471" cy="769441"/>
          </a:xfrm>
          <a:prstGeom prst="rect">
            <a:avLst/>
          </a:prstGeom>
          <a:noFill/>
        </p:spPr>
        <p:txBody>
          <a:bodyPr wrap="square" rtlCol="0">
            <a:spAutoFit/>
          </a:bodyPr>
          <a:lstStyle/>
          <a:p>
            <a:r>
              <a:rPr lang="tr-TR" sz="4400" b="1" dirty="0">
                <a:solidFill>
                  <a:schemeClr val="bg1"/>
                </a:solidFill>
              </a:rPr>
              <a:t>7</a:t>
            </a:r>
          </a:p>
        </p:txBody>
      </p:sp>
      <p:sp>
        <p:nvSpPr>
          <p:cNvPr id="20" name="TextBox 5"/>
          <p:cNvSpPr txBox="1"/>
          <p:nvPr/>
        </p:nvSpPr>
        <p:spPr>
          <a:xfrm>
            <a:off x="2435074" y="3554429"/>
            <a:ext cx="5263956" cy="830997"/>
          </a:xfrm>
          <a:prstGeom prst="rect">
            <a:avLst/>
          </a:prstGeom>
        </p:spPr>
        <p:txBody>
          <a:bodyPr wrap="square" lIns="0" tIns="0" rIns="0" bIns="0" rtlCol="0" anchor="t">
            <a:spAutoFit/>
          </a:bodyPr>
          <a:lstStyle/>
          <a:p>
            <a:pPr algn="just">
              <a:spcBef>
                <a:spcPct val="0"/>
              </a:spcBef>
            </a:pPr>
            <a:r>
              <a:rPr lang="en-US" spc="26" dirty="0">
                <a:solidFill>
                  <a:srgbClr val="000000"/>
                </a:solidFill>
              </a:rPr>
              <a:t>e-</a:t>
            </a:r>
            <a:r>
              <a:rPr lang="en-US" spc="26" dirty="0" err="1">
                <a:solidFill>
                  <a:srgbClr val="000000"/>
                </a:solidFill>
              </a:rPr>
              <a:t>Sınav</a:t>
            </a:r>
            <a:r>
              <a:rPr lang="en-US" spc="26" dirty="0">
                <a:solidFill>
                  <a:srgbClr val="000000"/>
                </a:solidFill>
              </a:rPr>
              <a:t> </a:t>
            </a:r>
            <a:r>
              <a:rPr lang="en-US" spc="26" dirty="0" err="1">
                <a:solidFill>
                  <a:srgbClr val="000000"/>
                </a:solidFill>
              </a:rPr>
              <a:t>bina</a:t>
            </a:r>
            <a:r>
              <a:rPr lang="en-US" spc="26" dirty="0">
                <a:solidFill>
                  <a:srgbClr val="000000"/>
                </a:solidFill>
              </a:rPr>
              <a:t> </a:t>
            </a:r>
            <a:r>
              <a:rPr lang="en-US" spc="26" dirty="0" err="1">
                <a:solidFill>
                  <a:srgbClr val="000000"/>
                </a:solidFill>
              </a:rPr>
              <a:t>güvenlik</a:t>
            </a:r>
            <a:r>
              <a:rPr lang="en-US" spc="26" dirty="0">
                <a:solidFill>
                  <a:srgbClr val="000000"/>
                </a:solidFill>
              </a:rPr>
              <a:t> </a:t>
            </a:r>
            <a:r>
              <a:rPr lang="en-US" spc="26" dirty="0" err="1">
                <a:solidFill>
                  <a:srgbClr val="000000"/>
                </a:solidFill>
              </a:rPr>
              <a:t>görevlileri</a:t>
            </a:r>
            <a:r>
              <a:rPr lang="en-US" spc="26" dirty="0">
                <a:solidFill>
                  <a:srgbClr val="000000"/>
                </a:solidFill>
              </a:rPr>
              <a:t> </a:t>
            </a:r>
            <a:r>
              <a:rPr lang="en-US" spc="26" dirty="0" err="1">
                <a:solidFill>
                  <a:srgbClr val="000000"/>
                </a:solidFill>
              </a:rPr>
              <a:t>görevlerini</a:t>
            </a:r>
            <a:r>
              <a:rPr lang="en-US" spc="26" dirty="0">
                <a:solidFill>
                  <a:srgbClr val="000000"/>
                </a:solidFill>
              </a:rPr>
              <a:t> </a:t>
            </a:r>
            <a:r>
              <a:rPr lang="en-US" spc="26" dirty="0" err="1">
                <a:solidFill>
                  <a:srgbClr val="000000"/>
                </a:solidFill>
              </a:rPr>
              <a:t>Millî</a:t>
            </a:r>
            <a:r>
              <a:rPr lang="en-US" spc="26" dirty="0">
                <a:solidFill>
                  <a:srgbClr val="000000"/>
                </a:solidFill>
              </a:rPr>
              <a:t> </a:t>
            </a:r>
            <a:r>
              <a:rPr lang="en-US" spc="26" dirty="0" err="1">
                <a:solidFill>
                  <a:srgbClr val="000000"/>
                </a:solidFill>
              </a:rPr>
              <a:t>Eğitim</a:t>
            </a:r>
            <a:r>
              <a:rPr lang="en-US" spc="26" dirty="0">
                <a:solidFill>
                  <a:srgbClr val="000000"/>
                </a:solidFill>
              </a:rPr>
              <a:t> </a:t>
            </a:r>
            <a:r>
              <a:rPr lang="en-US" spc="26" dirty="0" err="1">
                <a:solidFill>
                  <a:srgbClr val="000000"/>
                </a:solidFill>
              </a:rPr>
              <a:t>Bakanlığı</a:t>
            </a:r>
            <a:r>
              <a:rPr lang="en-US" spc="26" dirty="0">
                <a:solidFill>
                  <a:srgbClr val="000000"/>
                </a:solidFill>
              </a:rPr>
              <a:t> </a:t>
            </a:r>
            <a:r>
              <a:rPr lang="en-US" spc="26" dirty="0" err="1">
                <a:solidFill>
                  <a:srgbClr val="000000"/>
                </a:solidFill>
              </a:rPr>
              <a:t>ile</a:t>
            </a:r>
            <a:r>
              <a:rPr lang="en-US" spc="26" dirty="0">
                <a:solidFill>
                  <a:srgbClr val="000000"/>
                </a:solidFill>
              </a:rPr>
              <a:t> </a:t>
            </a:r>
            <a:r>
              <a:rPr lang="en-US" spc="26" dirty="0" err="1">
                <a:solidFill>
                  <a:srgbClr val="000000"/>
                </a:solidFill>
              </a:rPr>
              <a:t>İçişleri</a:t>
            </a:r>
            <a:r>
              <a:rPr lang="en-US" spc="26" dirty="0">
                <a:solidFill>
                  <a:srgbClr val="000000"/>
                </a:solidFill>
              </a:rPr>
              <a:t> </a:t>
            </a:r>
            <a:r>
              <a:rPr lang="en-US" spc="26" dirty="0" err="1">
                <a:solidFill>
                  <a:srgbClr val="000000"/>
                </a:solidFill>
              </a:rPr>
              <a:t>Bakanlığı</a:t>
            </a:r>
            <a:r>
              <a:rPr lang="en-US" spc="26" dirty="0">
                <a:solidFill>
                  <a:srgbClr val="000000"/>
                </a:solidFill>
              </a:rPr>
              <a:t> </a:t>
            </a:r>
            <a:r>
              <a:rPr lang="en-US" spc="26" dirty="0" err="1">
                <a:solidFill>
                  <a:srgbClr val="000000"/>
                </a:solidFill>
              </a:rPr>
              <a:t>arasında</a:t>
            </a:r>
            <a:r>
              <a:rPr lang="en-US" spc="26" dirty="0">
                <a:solidFill>
                  <a:srgbClr val="000000"/>
                </a:solidFill>
              </a:rPr>
              <a:t> </a:t>
            </a:r>
            <a:r>
              <a:rPr lang="en-US" spc="26" dirty="0" err="1">
                <a:solidFill>
                  <a:srgbClr val="000000"/>
                </a:solidFill>
              </a:rPr>
              <a:t>imzalanan</a:t>
            </a:r>
            <a:r>
              <a:rPr lang="en-US" spc="26" dirty="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Güvenliği</a:t>
            </a:r>
            <a:r>
              <a:rPr lang="en-US" spc="26" dirty="0">
                <a:solidFill>
                  <a:srgbClr val="000000"/>
                </a:solidFill>
              </a:rPr>
              <a:t> </a:t>
            </a:r>
            <a:r>
              <a:rPr lang="en-US" spc="26" dirty="0" err="1">
                <a:solidFill>
                  <a:srgbClr val="000000"/>
                </a:solidFill>
              </a:rPr>
              <a:t>İş</a:t>
            </a:r>
            <a:r>
              <a:rPr lang="en-US" spc="26" dirty="0">
                <a:solidFill>
                  <a:srgbClr val="000000"/>
                </a:solidFill>
              </a:rPr>
              <a:t> </a:t>
            </a:r>
            <a:r>
              <a:rPr lang="en-US" spc="26" dirty="0" err="1">
                <a:solidFill>
                  <a:srgbClr val="000000"/>
                </a:solidFill>
              </a:rPr>
              <a:t>Birliği</a:t>
            </a:r>
            <a:r>
              <a:rPr lang="en-US" spc="26" dirty="0">
                <a:solidFill>
                  <a:srgbClr val="000000"/>
                </a:solidFill>
              </a:rPr>
              <a:t> </a:t>
            </a:r>
            <a:r>
              <a:rPr lang="en-US" spc="26" dirty="0" err="1">
                <a:solidFill>
                  <a:srgbClr val="000000"/>
                </a:solidFill>
              </a:rPr>
              <a:t>Protokolü</a:t>
            </a:r>
            <a:r>
              <a:rPr lang="en-US" spc="26" dirty="0">
                <a:solidFill>
                  <a:srgbClr val="000000"/>
                </a:solidFill>
              </a:rPr>
              <a:t> </a:t>
            </a:r>
            <a:r>
              <a:rPr lang="en-US" spc="26" dirty="0" err="1">
                <a:solidFill>
                  <a:srgbClr val="000000"/>
                </a:solidFill>
              </a:rPr>
              <a:t>doğrultusunda</a:t>
            </a:r>
            <a:r>
              <a:rPr lang="en-US" spc="26" dirty="0">
                <a:solidFill>
                  <a:srgbClr val="000000"/>
                </a:solidFill>
              </a:rPr>
              <a:t> </a:t>
            </a:r>
            <a:r>
              <a:rPr lang="en-US" spc="26" dirty="0" err="1">
                <a:solidFill>
                  <a:srgbClr val="000000"/>
                </a:solidFill>
              </a:rPr>
              <a:t>yürütür</a:t>
            </a:r>
            <a:r>
              <a:rPr lang="en-US" spc="26" dirty="0">
                <a:solidFill>
                  <a:srgbClr val="000000"/>
                </a:solidFill>
              </a:rPr>
              <a:t>.</a:t>
            </a:r>
          </a:p>
        </p:txBody>
      </p:sp>
    </p:spTree>
    <p:extLst>
      <p:ext uri="{BB962C8B-B14F-4D97-AF65-F5344CB8AC3E}">
        <p14:creationId xmlns:p14="http://schemas.microsoft.com/office/powerpoint/2010/main" val="14964066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tr-TR" sz="2400" b="1" spc="-25" dirty="0" smtClean="0">
                <a:solidFill>
                  <a:srgbClr val="54565B"/>
                </a:solidFill>
                <a:cs typeface="Myriad Pro"/>
              </a:rPr>
              <a:t>8</a:t>
            </a:r>
            <a:r>
              <a:rPr lang="nb-NO" sz="2400" b="1" spc="-25" dirty="0" smtClean="0">
                <a:solidFill>
                  <a:srgbClr val="54565B"/>
                </a:solidFill>
                <a:cs typeface="Myriad Pro"/>
              </a:rPr>
              <a:t>. </a:t>
            </a:r>
            <a:r>
              <a:rPr lang="nb-NO" sz="2400" b="1" spc="-25" dirty="0">
                <a:solidFill>
                  <a:srgbClr val="54565B"/>
                </a:solidFill>
                <a:cs typeface="Myriad Pro"/>
              </a:rPr>
              <a:t>Madde</a:t>
            </a:r>
          </a:p>
          <a:p>
            <a:pPr marR="231775" algn="ctr">
              <a:lnSpc>
                <a:spcPct val="100000"/>
              </a:lnSpc>
            </a:pPr>
            <a:r>
              <a:rPr lang="nb-NO" sz="2400" b="1" spc="-25" dirty="0">
                <a:solidFill>
                  <a:srgbClr val="54565B"/>
                </a:solidFill>
                <a:cs typeface="Myriad Pro"/>
              </a:rPr>
              <a:t>e-Sınav </a:t>
            </a:r>
            <a:r>
              <a:rPr lang="tr-TR" sz="2400" b="1" spc="-25" dirty="0" smtClean="0">
                <a:solidFill>
                  <a:srgbClr val="54565B"/>
                </a:solidFill>
                <a:cs typeface="Myriad Pro"/>
              </a:rPr>
              <a:t>Görevlileri</a:t>
            </a:r>
            <a:endParaRPr lang="nb-NO" sz="2400" b="1" spc="-25" dirty="0">
              <a:solidFill>
                <a:srgbClr val="54565B"/>
              </a:solidFill>
              <a:cs typeface="Myriad Pro"/>
            </a:endParaRPr>
          </a:p>
        </p:txBody>
      </p:sp>
      <p:pic>
        <p:nvPicPr>
          <p:cNvPr id="16" name="Resi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787" y="3344899"/>
            <a:ext cx="7055398" cy="1417110"/>
          </a:xfrm>
          <a:prstGeom prst="rect">
            <a:avLst/>
          </a:prstGeom>
          <a:effectLst>
            <a:glow rad="101600">
              <a:schemeClr val="bg1">
                <a:lumMod val="75000"/>
                <a:alpha val="60000"/>
              </a:schemeClr>
            </a:glow>
          </a:effectLst>
        </p:spPr>
      </p:pic>
      <p:pic>
        <p:nvPicPr>
          <p:cNvPr id="23" name="Resim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926" y="1895031"/>
            <a:ext cx="7046259" cy="1269488"/>
          </a:xfrm>
          <a:prstGeom prst="rect">
            <a:avLst/>
          </a:prstGeom>
          <a:effectLst>
            <a:glow rad="101600">
              <a:schemeClr val="bg1">
                <a:lumMod val="75000"/>
                <a:alpha val="60000"/>
              </a:schemeClr>
            </a:glow>
          </a:effectLst>
        </p:spPr>
      </p:pic>
      <p:sp>
        <p:nvSpPr>
          <p:cNvPr id="18" name="TextBox 5"/>
          <p:cNvSpPr txBox="1"/>
          <p:nvPr/>
        </p:nvSpPr>
        <p:spPr>
          <a:xfrm>
            <a:off x="2419520" y="1937955"/>
            <a:ext cx="5277626" cy="984885"/>
          </a:xfrm>
          <a:prstGeom prst="rect">
            <a:avLst/>
          </a:prstGeom>
        </p:spPr>
        <p:txBody>
          <a:bodyPr wrap="square" lIns="0" tIns="0" rIns="0" bIns="0" rtlCol="0" anchor="t">
            <a:spAutoFit/>
          </a:bodyPr>
          <a:lstStyle/>
          <a:p>
            <a:pPr algn="just">
              <a:spcBef>
                <a:spcPct val="0"/>
              </a:spcBef>
            </a:pPr>
            <a:r>
              <a:rPr lang="en-US" sz="1600" spc="26" dirty="0">
                <a:solidFill>
                  <a:srgbClr val="000000"/>
                </a:solidFill>
              </a:rPr>
              <a:t>e-</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merkezi</a:t>
            </a:r>
            <a:r>
              <a:rPr lang="en-US" sz="1600" spc="26" dirty="0">
                <a:solidFill>
                  <a:srgbClr val="000000"/>
                </a:solidFill>
              </a:rPr>
              <a:t>, e-</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salonları</a:t>
            </a:r>
            <a:r>
              <a:rPr lang="en-US" sz="1600" spc="26" dirty="0">
                <a:solidFill>
                  <a:srgbClr val="000000"/>
                </a:solidFill>
              </a:rPr>
              <a:t> </a:t>
            </a:r>
            <a:r>
              <a:rPr lang="en-US" sz="1600" spc="26" dirty="0" err="1">
                <a:solidFill>
                  <a:srgbClr val="000000"/>
                </a:solidFill>
              </a:rPr>
              <a:t>ile</a:t>
            </a:r>
            <a:r>
              <a:rPr lang="en-US" sz="1600" spc="26" dirty="0">
                <a:solidFill>
                  <a:srgbClr val="000000"/>
                </a:solidFill>
              </a:rPr>
              <a:t> </a:t>
            </a:r>
            <a:r>
              <a:rPr lang="en-US" sz="1600" spc="26" dirty="0" err="1">
                <a:solidFill>
                  <a:srgbClr val="000000"/>
                </a:solidFill>
              </a:rPr>
              <a:t>tuvaletlerin</a:t>
            </a:r>
            <a:r>
              <a:rPr lang="en-US" sz="1600" spc="26" dirty="0">
                <a:solidFill>
                  <a:srgbClr val="000000"/>
                </a:solidFill>
              </a:rPr>
              <a:t>; </a:t>
            </a:r>
            <a:r>
              <a:rPr lang="en-US" sz="1600" spc="26" dirty="0" err="1">
                <a:solidFill>
                  <a:srgbClr val="000000"/>
                </a:solidFill>
              </a:rPr>
              <a:t>aydınlatılması</a:t>
            </a:r>
            <a:r>
              <a:rPr lang="en-US" sz="1600" spc="26" dirty="0">
                <a:solidFill>
                  <a:srgbClr val="000000"/>
                </a:solidFill>
              </a:rPr>
              <a:t>, </a:t>
            </a:r>
            <a:r>
              <a:rPr lang="en-US" sz="1600" spc="26" dirty="0" err="1">
                <a:solidFill>
                  <a:srgbClr val="000000"/>
                </a:solidFill>
              </a:rPr>
              <a:t>havalandırılması</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bu</a:t>
            </a:r>
            <a:r>
              <a:rPr lang="en-US" sz="1600" spc="26" dirty="0">
                <a:solidFill>
                  <a:srgbClr val="000000"/>
                </a:solidFill>
              </a:rPr>
              <a:t> </a:t>
            </a:r>
            <a:r>
              <a:rPr lang="en-US" sz="1600" spc="26" dirty="0" err="1">
                <a:solidFill>
                  <a:srgbClr val="000000"/>
                </a:solidFill>
              </a:rPr>
              <a:t>alanların</a:t>
            </a:r>
            <a:r>
              <a:rPr lang="en-US" sz="1600" spc="26" dirty="0">
                <a:solidFill>
                  <a:srgbClr val="000000"/>
                </a:solidFill>
              </a:rPr>
              <a:t> </a:t>
            </a:r>
            <a:r>
              <a:rPr lang="en-US" sz="1600" spc="26" dirty="0" err="1">
                <a:solidFill>
                  <a:srgbClr val="000000"/>
                </a:solidFill>
              </a:rPr>
              <a:t>hijyenik</a:t>
            </a:r>
            <a:r>
              <a:rPr lang="en-US" sz="1600" spc="26" dirty="0">
                <a:solidFill>
                  <a:srgbClr val="000000"/>
                </a:solidFill>
              </a:rPr>
              <a:t> </a:t>
            </a:r>
            <a:r>
              <a:rPr lang="en-US" sz="1600" spc="26" dirty="0" err="1">
                <a:solidFill>
                  <a:srgbClr val="000000"/>
                </a:solidFill>
              </a:rPr>
              <a:t>hâle</a:t>
            </a:r>
            <a:r>
              <a:rPr lang="en-US" sz="1600" spc="26" dirty="0">
                <a:solidFill>
                  <a:srgbClr val="000000"/>
                </a:solidFill>
              </a:rPr>
              <a:t> </a:t>
            </a:r>
            <a:r>
              <a:rPr lang="en-US" sz="1600" spc="26" dirty="0" err="1">
                <a:solidFill>
                  <a:srgbClr val="000000"/>
                </a:solidFill>
              </a:rPr>
              <a:t>getirilmesini</a:t>
            </a:r>
            <a:r>
              <a:rPr lang="en-US" sz="1600" spc="26" dirty="0">
                <a:solidFill>
                  <a:srgbClr val="000000"/>
                </a:solidFill>
              </a:rPr>
              <a:t> </a:t>
            </a:r>
            <a:r>
              <a:rPr lang="en-US" sz="1600" spc="26" dirty="0" err="1">
                <a:solidFill>
                  <a:srgbClr val="000000"/>
                </a:solidFill>
              </a:rPr>
              <a:t>sağlar</a:t>
            </a:r>
            <a:r>
              <a:rPr lang="en-US" sz="1600" spc="26" dirty="0" smtClean="0">
                <a:solidFill>
                  <a:srgbClr val="000000"/>
                </a:solidFill>
              </a:rPr>
              <a:t>.</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merkezinde</a:t>
            </a:r>
            <a:r>
              <a:rPr lang="en-US" sz="1600" spc="26" dirty="0">
                <a:solidFill>
                  <a:srgbClr val="000000"/>
                </a:solidFill>
              </a:rPr>
              <a:t> </a:t>
            </a:r>
            <a:r>
              <a:rPr lang="en-US" sz="1600" spc="26" dirty="0" err="1">
                <a:solidFill>
                  <a:srgbClr val="000000"/>
                </a:solidFill>
              </a:rPr>
              <a:t>yer</a:t>
            </a:r>
            <a:r>
              <a:rPr lang="en-US" sz="1600" spc="26" dirty="0">
                <a:solidFill>
                  <a:srgbClr val="000000"/>
                </a:solidFill>
              </a:rPr>
              <a:t> </a:t>
            </a:r>
            <a:r>
              <a:rPr lang="en-US" sz="1600" spc="26" dirty="0" err="1">
                <a:solidFill>
                  <a:srgbClr val="000000"/>
                </a:solidFill>
              </a:rPr>
              <a:t>alan</a:t>
            </a:r>
            <a:r>
              <a:rPr lang="en-US" sz="1600" spc="26" dirty="0">
                <a:solidFill>
                  <a:srgbClr val="000000"/>
                </a:solidFill>
              </a:rPr>
              <a:t> </a:t>
            </a:r>
            <a:r>
              <a:rPr lang="en-US" sz="1600" spc="26" dirty="0" err="1">
                <a:solidFill>
                  <a:srgbClr val="000000"/>
                </a:solidFill>
              </a:rPr>
              <a:t>demirbaşları</a:t>
            </a:r>
            <a:r>
              <a:rPr lang="en-US" sz="1600" spc="26" dirty="0">
                <a:solidFill>
                  <a:srgbClr val="000000"/>
                </a:solidFill>
              </a:rPr>
              <a:t> </a:t>
            </a:r>
            <a:r>
              <a:rPr lang="en-US" sz="1600" spc="26" dirty="0" err="1">
                <a:solidFill>
                  <a:srgbClr val="000000"/>
                </a:solidFill>
              </a:rPr>
              <a:t>temizler</a:t>
            </a:r>
            <a:r>
              <a:rPr lang="en-US" sz="1600" spc="26" dirty="0" smtClean="0">
                <a:solidFill>
                  <a:srgbClr val="000000"/>
                </a:solidFill>
              </a:rPr>
              <a:t>.</a:t>
            </a:r>
            <a:endParaRPr lang="en-US" sz="1600" spc="26" dirty="0">
              <a:solidFill>
                <a:srgbClr val="000000"/>
              </a:solidFill>
            </a:endParaRPr>
          </a:p>
        </p:txBody>
      </p:sp>
      <p:sp>
        <p:nvSpPr>
          <p:cNvPr id="21" name="Dikdörtgen 20"/>
          <p:cNvSpPr/>
          <p:nvPr/>
        </p:nvSpPr>
        <p:spPr>
          <a:xfrm>
            <a:off x="2369242" y="3611184"/>
            <a:ext cx="5327904" cy="830997"/>
          </a:xfrm>
          <a:prstGeom prst="rect">
            <a:avLst/>
          </a:prstGeom>
        </p:spPr>
        <p:txBody>
          <a:bodyPr wrap="square">
            <a:spAutoFit/>
          </a:bodyPr>
          <a:lstStyle/>
          <a:p>
            <a:pPr algn="just">
              <a:spcBef>
                <a:spcPct val="0"/>
              </a:spcBef>
            </a:pPr>
            <a:r>
              <a:rPr lang="en-US" sz="1600" spc="26" dirty="0" err="1" smtClean="0">
                <a:solidFill>
                  <a:srgbClr val="000000"/>
                </a:solidFill>
              </a:rPr>
              <a:t>Millî</a:t>
            </a:r>
            <a:r>
              <a:rPr lang="en-US" sz="1600" spc="26" dirty="0" smtClean="0">
                <a:solidFill>
                  <a:srgbClr val="000000"/>
                </a:solidFill>
              </a:rPr>
              <a:t> </a:t>
            </a:r>
            <a:r>
              <a:rPr lang="en-US" sz="1600" spc="26" dirty="0" err="1">
                <a:solidFill>
                  <a:srgbClr val="000000"/>
                </a:solidFill>
              </a:rPr>
              <a:t>Eğitim</a:t>
            </a:r>
            <a:r>
              <a:rPr lang="en-US" sz="1600" spc="26" dirty="0">
                <a:solidFill>
                  <a:srgbClr val="000000"/>
                </a:solidFill>
              </a:rPr>
              <a:t> </a:t>
            </a:r>
            <a:r>
              <a:rPr lang="en-US" sz="1600" spc="26" dirty="0" err="1">
                <a:solidFill>
                  <a:srgbClr val="000000"/>
                </a:solidFill>
              </a:rPr>
              <a:t>Bakanlığı</a:t>
            </a:r>
            <a:r>
              <a:rPr lang="en-US" sz="1600" spc="26" dirty="0">
                <a:solidFill>
                  <a:srgbClr val="000000"/>
                </a:solidFill>
              </a:rPr>
              <a:t> </a:t>
            </a:r>
            <a:r>
              <a:rPr lang="en-US" sz="1600" spc="26" dirty="0" err="1">
                <a:solidFill>
                  <a:srgbClr val="000000"/>
                </a:solidFill>
              </a:rPr>
              <a:t>Merkezî</a:t>
            </a:r>
            <a:r>
              <a:rPr lang="en-US" sz="1600" spc="26" dirty="0">
                <a:solidFill>
                  <a:srgbClr val="000000"/>
                </a:solidFill>
              </a:rPr>
              <a:t> </a:t>
            </a:r>
            <a:r>
              <a:rPr lang="en-US" sz="1600" spc="26" dirty="0" err="1">
                <a:solidFill>
                  <a:srgbClr val="000000"/>
                </a:solidFill>
              </a:rPr>
              <a:t>Sistem</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Yönergesi</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Genel</a:t>
            </a:r>
            <a:r>
              <a:rPr lang="en-US" sz="1600" spc="26" dirty="0">
                <a:solidFill>
                  <a:srgbClr val="000000"/>
                </a:solidFill>
              </a:rPr>
              <a:t> </a:t>
            </a:r>
            <a:r>
              <a:rPr lang="en-US" sz="1600" spc="26" dirty="0" err="1">
                <a:solidFill>
                  <a:srgbClr val="000000"/>
                </a:solidFill>
              </a:rPr>
              <a:t>Müdürlük</a:t>
            </a:r>
            <a:r>
              <a:rPr lang="en-US" sz="1600" spc="26" dirty="0">
                <a:solidFill>
                  <a:srgbClr val="000000"/>
                </a:solidFill>
              </a:rPr>
              <a:t> </a:t>
            </a:r>
            <a:r>
              <a:rPr lang="en-US" sz="1600" spc="26" dirty="0" err="1">
                <a:solidFill>
                  <a:srgbClr val="000000"/>
                </a:solidFill>
              </a:rPr>
              <a:t>talimatlarında</a:t>
            </a:r>
            <a:r>
              <a:rPr lang="en-US" sz="1600" spc="26" dirty="0">
                <a:solidFill>
                  <a:srgbClr val="000000"/>
                </a:solidFill>
              </a:rPr>
              <a:t> </a:t>
            </a:r>
            <a:r>
              <a:rPr lang="en-US" sz="1600" spc="26" dirty="0" err="1">
                <a:solidFill>
                  <a:srgbClr val="000000"/>
                </a:solidFill>
              </a:rPr>
              <a:t>yer</a:t>
            </a:r>
            <a:r>
              <a:rPr lang="en-US" sz="1600" spc="26" dirty="0">
                <a:solidFill>
                  <a:srgbClr val="000000"/>
                </a:solidFill>
              </a:rPr>
              <a:t> </a:t>
            </a:r>
            <a:r>
              <a:rPr lang="en-US" sz="1600" spc="26" dirty="0" err="1">
                <a:solidFill>
                  <a:srgbClr val="000000"/>
                </a:solidFill>
              </a:rPr>
              <a:t>alan</a:t>
            </a:r>
            <a:r>
              <a:rPr lang="en-US" sz="1600" spc="26" dirty="0">
                <a:solidFill>
                  <a:srgbClr val="000000"/>
                </a:solidFill>
              </a:rPr>
              <a:t> </a:t>
            </a:r>
            <a:r>
              <a:rPr lang="en-US" sz="1600" spc="26" dirty="0" err="1">
                <a:solidFill>
                  <a:srgbClr val="000000"/>
                </a:solidFill>
              </a:rPr>
              <a:t>diğer</a:t>
            </a:r>
            <a:r>
              <a:rPr lang="en-US" sz="1600" spc="26" dirty="0">
                <a:solidFill>
                  <a:srgbClr val="000000"/>
                </a:solidFill>
              </a:rPr>
              <a:t> </a:t>
            </a:r>
            <a:r>
              <a:rPr lang="en-US" sz="1600" spc="26" dirty="0" err="1">
                <a:solidFill>
                  <a:srgbClr val="000000"/>
                </a:solidFill>
              </a:rPr>
              <a:t>görevleri</a:t>
            </a:r>
            <a:r>
              <a:rPr lang="en-US" sz="1600" spc="26" dirty="0">
                <a:solidFill>
                  <a:srgbClr val="000000"/>
                </a:solidFill>
              </a:rPr>
              <a:t> </a:t>
            </a:r>
            <a:r>
              <a:rPr lang="en-US" sz="1600" spc="26" dirty="0" err="1">
                <a:solidFill>
                  <a:srgbClr val="000000"/>
                </a:solidFill>
              </a:rPr>
              <a:t>yürütür</a:t>
            </a:r>
            <a:r>
              <a:rPr lang="en-US" sz="1600" spc="26" dirty="0">
                <a:solidFill>
                  <a:srgbClr val="000000"/>
                </a:solidFill>
              </a:rPr>
              <a:t>.</a:t>
            </a:r>
          </a:p>
        </p:txBody>
      </p:sp>
      <p:sp>
        <p:nvSpPr>
          <p:cNvPr id="22" name="Metin kutusu 21"/>
          <p:cNvSpPr txBox="1"/>
          <p:nvPr/>
        </p:nvSpPr>
        <p:spPr>
          <a:xfrm>
            <a:off x="1090923" y="1961553"/>
            <a:ext cx="811471" cy="769441"/>
          </a:xfrm>
          <a:prstGeom prst="rect">
            <a:avLst/>
          </a:prstGeom>
          <a:noFill/>
        </p:spPr>
        <p:txBody>
          <a:bodyPr wrap="square" rtlCol="0">
            <a:spAutoFit/>
          </a:bodyPr>
          <a:lstStyle/>
          <a:p>
            <a:r>
              <a:rPr lang="tr-TR" sz="4400" b="1" dirty="0" smtClean="0">
                <a:solidFill>
                  <a:schemeClr val="bg1"/>
                </a:solidFill>
              </a:rPr>
              <a:t>1</a:t>
            </a:r>
            <a:endParaRPr lang="tr-TR" sz="4400" b="1" dirty="0">
              <a:solidFill>
                <a:schemeClr val="bg1"/>
              </a:solidFill>
            </a:endParaRPr>
          </a:p>
        </p:txBody>
      </p:sp>
      <p:sp>
        <p:nvSpPr>
          <p:cNvPr id="24" name="Metin kutusu 23"/>
          <p:cNvSpPr txBox="1"/>
          <p:nvPr/>
        </p:nvSpPr>
        <p:spPr>
          <a:xfrm>
            <a:off x="1059917" y="3623456"/>
            <a:ext cx="811471" cy="769441"/>
          </a:xfrm>
          <a:prstGeom prst="rect">
            <a:avLst/>
          </a:prstGeom>
          <a:noFill/>
        </p:spPr>
        <p:txBody>
          <a:bodyPr wrap="square" rtlCol="0">
            <a:spAutoFit/>
          </a:bodyPr>
          <a:lstStyle/>
          <a:p>
            <a:r>
              <a:rPr lang="tr-TR" sz="4400" b="1" dirty="0" smtClean="0">
                <a:solidFill>
                  <a:schemeClr val="bg1"/>
                </a:solidFill>
              </a:rPr>
              <a:t>2</a:t>
            </a:r>
            <a:endParaRPr lang="tr-TR" sz="4400" b="1" dirty="0">
              <a:solidFill>
                <a:schemeClr val="bg1"/>
              </a:solidFill>
            </a:endParaRPr>
          </a:p>
        </p:txBody>
      </p:sp>
      <p:sp>
        <p:nvSpPr>
          <p:cNvPr id="25" name="TextBox 6"/>
          <p:cNvSpPr txBox="1"/>
          <p:nvPr/>
        </p:nvSpPr>
        <p:spPr>
          <a:xfrm>
            <a:off x="839788" y="1305138"/>
            <a:ext cx="4844403" cy="461665"/>
          </a:xfrm>
          <a:prstGeom prst="rect">
            <a:avLst/>
          </a:prstGeom>
        </p:spPr>
        <p:txBody>
          <a:bodyPr wrap="none">
            <a:spAutoFit/>
          </a:bodyPr>
          <a:lstStyle>
            <a:defPPr>
              <a:defRPr lang="tr-TR"/>
            </a:defPPr>
            <a:lvl1pPr marR="231775" algn="r">
              <a:lnSpc>
                <a:spcPct val="100000"/>
              </a:lnSpc>
              <a:defRPr sz="2400" b="1" spc="-25">
                <a:solidFill>
                  <a:srgbClr val="54565B"/>
                </a:solidFill>
                <a:cs typeface="Myriad Pro"/>
              </a:defRPr>
            </a:lvl1pPr>
          </a:lstStyle>
          <a:p>
            <a:r>
              <a:rPr lang="en-US" dirty="0"/>
              <a:t>e-</a:t>
            </a:r>
            <a:r>
              <a:rPr lang="en-US" dirty="0" err="1"/>
              <a:t>Sınav</a:t>
            </a:r>
            <a:r>
              <a:rPr lang="en-US" dirty="0"/>
              <a:t> Bina </a:t>
            </a:r>
            <a:r>
              <a:rPr lang="en-US" dirty="0" err="1"/>
              <a:t>Hizmetlisinin</a:t>
            </a:r>
            <a:r>
              <a:rPr lang="en-US" dirty="0"/>
              <a:t> </a:t>
            </a:r>
            <a:r>
              <a:rPr lang="en-US" dirty="0" err="1"/>
              <a:t>Görevleri</a:t>
            </a:r>
            <a:endParaRPr lang="en-US" dirty="0"/>
          </a:p>
        </p:txBody>
      </p:sp>
      <p:sp>
        <p:nvSpPr>
          <p:cNvPr id="29" name="Freeform 9"/>
          <p:cNvSpPr/>
          <p:nvPr/>
        </p:nvSpPr>
        <p:spPr>
          <a:xfrm>
            <a:off x="9146186" y="2261915"/>
            <a:ext cx="1899113" cy="2244151"/>
          </a:xfrm>
          <a:custGeom>
            <a:avLst/>
            <a:gdLst/>
            <a:ahLst/>
            <a:cxnLst/>
            <a:rect l="l" t="t" r="r" b="b"/>
            <a:pathLst>
              <a:path w="2453317" h="2899045">
                <a:moveTo>
                  <a:pt x="0" y="0"/>
                </a:moveTo>
                <a:lnTo>
                  <a:pt x="2453316" y="0"/>
                </a:lnTo>
                <a:lnTo>
                  <a:pt x="2453316" y="2899045"/>
                </a:lnTo>
                <a:lnTo>
                  <a:pt x="0" y="2899045"/>
                </a:lnTo>
                <a:lnTo>
                  <a:pt x="0" y="0"/>
                </a:lnTo>
                <a:close/>
              </a:path>
            </a:pathLst>
          </a:custGeom>
          <a:blipFill>
            <a:blip r:embed="rId5"/>
            <a:stretch>
              <a:fillRect/>
            </a:stretch>
          </a:blipFill>
        </p:spPr>
      </p:sp>
    </p:spTree>
    <p:extLst>
      <p:ext uri="{BB962C8B-B14F-4D97-AF65-F5344CB8AC3E}">
        <p14:creationId xmlns:p14="http://schemas.microsoft.com/office/powerpoint/2010/main" val="41867655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tr-TR" sz="2400" b="1" spc="-25" dirty="0" smtClean="0">
                <a:solidFill>
                  <a:srgbClr val="54565B"/>
                </a:solidFill>
                <a:cs typeface="Myriad Pro"/>
              </a:rPr>
              <a:t>8</a:t>
            </a:r>
            <a:r>
              <a:rPr lang="nb-NO" sz="2400" b="1" spc="-25" dirty="0" smtClean="0">
                <a:solidFill>
                  <a:srgbClr val="54565B"/>
                </a:solidFill>
                <a:cs typeface="Myriad Pro"/>
              </a:rPr>
              <a:t>. </a:t>
            </a:r>
            <a:r>
              <a:rPr lang="nb-NO" sz="2400" b="1" spc="-25" dirty="0">
                <a:solidFill>
                  <a:srgbClr val="54565B"/>
                </a:solidFill>
                <a:cs typeface="Myriad Pro"/>
              </a:rPr>
              <a:t>Madde</a:t>
            </a:r>
          </a:p>
          <a:p>
            <a:pPr marR="231775" algn="ctr">
              <a:lnSpc>
                <a:spcPct val="100000"/>
              </a:lnSpc>
            </a:pPr>
            <a:r>
              <a:rPr lang="nb-NO" sz="2400" b="1" spc="-25" dirty="0">
                <a:solidFill>
                  <a:srgbClr val="54565B"/>
                </a:solidFill>
                <a:cs typeface="Myriad Pro"/>
              </a:rPr>
              <a:t>e-Sınav </a:t>
            </a:r>
            <a:r>
              <a:rPr lang="tr-TR" sz="2400" b="1" spc="-25" dirty="0" smtClean="0">
                <a:solidFill>
                  <a:srgbClr val="54565B"/>
                </a:solidFill>
                <a:cs typeface="Myriad Pro"/>
              </a:rPr>
              <a:t>Görevlileri</a:t>
            </a:r>
            <a:endParaRPr lang="nb-NO" sz="2400" b="1" spc="-25" dirty="0">
              <a:solidFill>
                <a:srgbClr val="54565B"/>
              </a:solidFill>
              <a:cs typeface="Myriad Pro"/>
            </a:endParaRPr>
          </a:p>
        </p:txBody>
      </p:sp>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14" y="3309319"/>
            <a:ext cx="7055398" cy="1417110"/>
          </a:xfrm>
          <a:prstGeom prst="rect">
            <a:avLst/>
          </a:prstGeom>
          <a:effectLst>
            <a:glow rad="228600">
              <a:schemeClr val="bg1">
                <a:lumMod val="75000"/>
                <a:alpha val="40000"/>
              </a:schemeClr>
            </a:glow>
          </a:effectLst>
        </p:spPr>
      </p:pic>
      <p:pic>
        <p:nvPicPr>
          <p:cNvPr id="17" name="Resim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353" y="4868709"/>
            <a:ext cx="7056000" cy="1271243"/>
          </a:xfrm>
          <a:prstGeom prst="rect">
            <a:avLst/>
          </a:prstGeom>
          <a:effectLst>
            <a:glow rad="101600">
              <a:schemeClr val="bg1">
                <a:lumMod val="85000"/>
                <a:alpha val="60000"/>
              </a:schemeClr>
            </a:glow>
          </a:effectLst>
        </p:spPr>
      </p:pic>
      <p:sp>
        <p:nvSpPr>
          <p:cNvPr id="19" name="TextBox 5"/>
          <p:cNvSpPr txBox="1"/>
          <p:nvPr/>
        </p:nvSpPr>
        <p:spPr>
          <a:xfrm>
            <a:off x="2420802" y="3611743"/>
            <a:ext cx="5277626" cy="984885"/>
          </a:xfrm>
          <a:prstGeom prst="rect">
            <a:avLst/>
          </a:prstGeom>
          <a:effectLst>
            <a:glow rad="101600">
              <a:schemeClr val="bg1">
                <a:lumMod val="85000"/>
                <a:alpha val="60000"/>
              </a:schemeClr>
            </a:glow>
          </a:effectLst>
        </p:spPr>
        <p:txBody>
          <a:bodyPr wrap="square" lIns="0" tIns="0" rIns="0" bIns="0" rtlCol="0" anchor="t">
            <a:spAutoFit/>
          </a:bodyPr>
          <a:lstStyle/>
          <a:p>
            <a:pPr algn="just">
              <a:spcBef>
                <a:spcPct val="0"/>
              </a:spcBef>
            </a:pPr>
            <a:r>
              <a:rPr lang="en-US" sz="1600" spc="26" dirty="0">
                <a:solidFill>
                  <a:srgbClr val="000000"/>
                </a:solidFill>
              </a:rPr>
              <a:t>e-</a:t>
            </a:r>
            <a:r>
              <a:rPr lang="en-US" sz="1600" spc="26" dirty="0" err="1">
                <a:solidFill>
                  <a:srgbClr val="000000"/>
                </a:solidFill>
              </a:rPr>
              <a:t>Sınava</a:t>
            </a:r>
            <a:r>
              <a:rPr lang="en-US" sz="1600" spc="26" dirty="0">
                <a:solidFill>
                  <a:srgbClr val="000000"/>
                </a:solidFill>
              </a:rPr>
              <a:t> </a:t>
            </a:r>
            <a:r>
              <a:rPr lang="en-US" sz="1600" spc="26" dirty="0" err="1">
                <a:solidFill>
                  <a:srgbClr val="000000"/>
                </a:solidFill>
              </a:rPr>
              <a:t>girecek</a:t>
            </a:r>
            <a:r>
              <a:rPr lang="en-US" sz="1600" spc="26" dirty="0">
                <a:solidFill>
                  <a:srgbClr val="000000"/>
                </a:solidFill>
              </a:rPr>
              <a:t> </a:t>
            </a:r>
            <a:r>
              <a:rPr lang="en-US" sz="1600" b="1" spc="26" dirty="0" err="1">
                <a:solidFill>
                  <a:srgbClr val="000000"/>
                </a:solidFill>
              </a:rPr>
              <a:t>aday</a:t>
            </a:r>
            <a:r>
              <a:rPr lang="en-US" sz="1600" b="1" spc="26" dirty="0">
                <a:solidFill>
                  <a:srgbClr val="000000"/>
                </a:solidFill>
              </a:rPr>
              <a:t> </a:t>
            </a:r>
            <a:r>
              <a:rPr lang="tr-TR" sz="1600" b="1" spc="26" dirty="0" smtClean="0">
                <a:solidFill>
                  <a:srgbClr val="000000"/>
                </a:solidFill>
              </a:rPr>
              <a:t>yoklama </a:t>
            </a:r>
            <a:r>
              <a:rPr lang="en-US" sz="1600" b="1" spc="26" dirty="0" err="1" smtClean="0">
                <a:solidFill>
                  <a:srgbClr val="000000"/>
                </a:solidFill>
              </a:rPr>
              <a:t>listesini</a:t>
            </a:r>
            <a:r>
              <a:rPr lang="en-US" sz="1600" b="1" spc="26" dirty="0" smtClean="0">
                <a:solidFill>
                  <a:srgbClr val="000000"/>
                </a:solidFill>
              </a:rPr>
              <a:t> </a:t>
            </a:r>
            <a:r>
              <a:rPr lang="en-US" sz="1600" b="1" spc="26" dirty="0" err="1">
                <a:solidFill>
                  <a:srgbClr val="000000"/>
                </a:solidFill>
              </a:rPr>
              <a:t>sistem</a:t>
            </a:r>
            <a:r>
              <a:rPr lang="en-US" sz="1600" b="1" spc="26" dirty="0">
                <a:solidFill>
                  <a:srgbClr val="000000"/>
                </a:solidFill>
              </a:rPr>
              <a:t> </a:t>
            </a:r>
            <a:r>
              <a:rPr lang="en-US" sz="1600" spc="26" dirty="0" err="1">
                <a:solidFill>
                  <a:srgbClr val="000000"/>
                </a:solidFill>
              </a:rPr>
              <a:t>üzerinden</a:t>
            </a:r>
            <a:r>
              <a:rPr lang="en-US" sz="1600" spc="26" dirty="0">
                <a:solidFill>
                  <a:srgbClr val="000000"/>
                </a:solidFill>
              </a:rPr>
              <a:t> </a:t>
            </a:r>
            <a:r>
              <a:rPr lang="en-US" sz="1600" spc="26" dirty="0" err="1">
                <a:solidFill>
                  <a:srgbClr val="000000"/>
                </a:solidFill>
              </a:rPr>
              <a:t>alır</a:t>
            </a:r>
            <a:r>
              <a:rPr lang="en-US" sz="1600" spc="26" dirty="0" smtClean="0">
                <a:solidFill>
                  <a:srgbClr val="000000"/>
                </a:solidFill>
              </a:rPr>
              <a:t>.</a:t>
            </a:r>
            <a:endParaRPr lang="tr-TR" sz="1600" spc="26" dirty="0" smtClean="0">
              <a:solidFill>
                <a:srgbClr val="000000"/>
              </a:solidFill>
            </a:endParaRPr>
          </a:p>
          <a:p>
            <a:pPr algn="just">
              <a:spcBef>
                <a:spcPct val="0"/>
              </a:spcBef>
            </a:pPr>
            <a:r>
              <a:rPr lang="en-US" sz="1600" spc="26" dirty="0">
                <a:solidFill>
                  <a:srgbClr val="000000"/>
                </a:solidFill>
              </a:rPr>
              <a:t>e-</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Uygulama</a:t>
            </a:r>
            <a:r>
              <a:rPr lang="en-US" sz="1600" spc="26" dirty="0">
                <a:solidFill>
                  <a:srgbClr val="000000"/>
                </a:solidFill>
              </a:rPr>
              <a:t> </a:t>
            </a:r>
            <a:r>
              <a:rPr lang="en-US" sz="1600" spc="26" dirty="0" err="1">
                <a:solidFill>
                  <a:srgbClr val="000000"/>
                </a:solidFill>
              </a:rPr>
              <a:t>Modülü</a:t>
            </a:r>
            <a:r>
              <a:rPr lang="en-US" sz="1600" spc="26" dirty="0">
                <a:solidFill>
                  <a:srgbClr val="000000"/>
                </a:solidFill>
              </a:rPr>
              <a:t> </a:t>
            </a:r>
            <a:r>
              <a:rPr lang="en-US" sz="1600" spc="26" dirty="0" err="1">
                <a:solidFill>
                  <a:srgbClr val="000000"/>
                </a:solidFill>
              </a:rPr>
              <a:t>üzerinden</a:t>
            </a:r>
            <a:r>
              <a:rPr lang="en-US" sz="1600" spc="26" dirty="0">
                <a:solidFill>
                  <a:srgbClr val="000000"/>
                </a:solidFill>
              </a:rPr>
              <a:t> </a:t>
            </a:r>
            <a:r>
              <a:rPr lang="en-US" sz="1600" b="1" spc="26" dirty="0" err="1">
                <a:solidFill>
                  <a:srgbClr val="000000"/>
                </a:solidFill>
              </a:rPr>
              <a:t>aday</a:t>
            </a:r>
            <a:r>
              <a:rPr lang="en-US" sz="1600" b="1" spc="26" dirty="0">
                <a:solidFill>
                  <a:srgbClr val="000000"/>
                </a:solidFill>
              </a:rPr>
              <a:t> </a:t>
            </a:r>
            <a:r>
              <a:rPr lang="en-US" sz="1600" b="1" spc="26" dirty="0" err="1">
                <a:solidFill>
                  <a:srgbClr val="000000"/>
                </a:solidFill>
              </a:rPr>
              <a:t>kimlik</a:t>
            </a:r>
            <a:r>
              <a:rPr lang="en-US" sz="1600" b="1" spc="26" dirty="0">
                <a:solidFill>
                  <a:srgbClr val="000000"/>
                </a:solidFill>
              </a:rPr>
              <a:t> </a:t>
            </a:r>
            <a:r>
              <a:rPr lang="en-US" sz="1600" b="1" spc="26" dirty="0" err="1">
                <a:solidFill>
                  <a:srgbClr val="000000"/>
                </a:solidFill>
              </a:rPr>
              <a:t>doğrulama</a:t>
            </a:r>
            <a:r>
              <a:rPr lang="en-US" sz="1600" b="1" spc="26" dirty="0">
                <a:solidFill>
                  <a:srgbClr val="000000"/>
                </a:solidFill>
              </a:rPr>
              <a:t> </a:t>
            </a:r>
            <a:r>
              <a:rPr lang="en-US" sz="1600" spc="26" dirty="0" err="1">
                <a:solidFill>
                  <a:srgbClr val="000000"/>
                </a:solidFill>
              </a:rPr>
              <a:t>iş</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işlemlerini</a:t>
            </a:r>
            <a:r>
              <a:rPr lang="en-US" sz="1600" spc="26" dirty="0">
                <a:solidFill>
                  <a:srgbClr val="000000"/>
                </a:solidFill>
              </a:rPr>
              <a:t> </a:t>
            </a:r>
            <a:r>
              <a:rPr lang="en-US" sz="1600" spc="26" dirty="0" err="1">
                <a:solidFill>
                  <a:srgbClr val="000000"/>
                </a:solidFill>
              </a:rPr>
              <a:t>yürütür</a:t>
            </a:r>
            <a:r>
              <a:rPr lang="en-US" sz="1600" spc="26" dirty="0">
                <a:solidFill>
                  <a:srgbClr val="000000"/>
                </a:solidFill>
              </a:rPr>
              <a:t>.</a:t>
            </a:r>
          </a:p>
          <a:p>
            <a:pPr algn="just">
              <a:spcBef>
                <a:spcPct val="0"/>
              </a:spcBef>
            </a:pPr>
            <a:endParaRPr lang="en-US" sz="1600" spc="26" dirty="0">
              <a:solidFill>
                <a:srgbClr val="000000"/>
              </a:solidFill>
            </a:endParaRPr>
          </a:p>
        </p:txBody>
      </p:sp>
      <p:sp>
        <p:nvSpPr>
          <p:cNvPr id="20" name="Dikdörtgen 19"/>
          <p:cNvSpPr/>
          <p:nvPr/>
        </p:nvSpPr>
        <p:spPr>
          <a:xfrm>
            <a:off x="2370524" y="5035302"/>
            <a:ext cx="5327904" cy="830997"/>
          </a:xfrm>
          <a:prstGeom prst="rect">
            <a:avLst/>
          </a:prstGeom>
        </p:spPr>
        <p:txBody>
          <a:bodyPr wrap="square">
            <a:spAutoFit/>
          </a:bodyPr>
          <a:lstStyle/>
          <a:p>
            <a:pPr algn="just">
              <a:spcBef>
                <a:spcPct val="0"/>
              </a:spcBef>
            </a:pPr>
            <a:r>
              <a:rPr lang="en-US" sz="1600" spc="26" dirty="0" err="1">
                <a:solidFill>
                  <a:srgbClr val="000000"/>
                </a:solidFill>
              </a:rPr>
              <a:t>Adaylara</a:t>
            </a:r>
            <a:r>
              <a:rPr lang="en-US" sz="1600" spc="26" dirty="0">
                <a:solidFill>
                  <a:srgbClr val="000000"/>
                </a:solidFill>
              </a:rPr>
              <a:t> </a:t>
            </a:r>
            <a:r>
              <a:rPr lang="en-US" sz="1600" b="1" spc="26" dirty="0">
                <a:solidFill>
                  <a:srgbClr val="000000"/>
                </a:solidFill>
              </a:rPr>
              <a:t>e-</a:t>
            </a:r>
            <a:r>
              <a:rPr lang="en-US" sz="1600" b="1" spc="26" dirty="0" err="1">
                <a:solidFill>
                  <a:srgbClr val="000000"/>
                </a:solidFill>
              </a:rPr>
              <a:t>Sınav</a:t>
            </a:r>
            <a:r>
              <a:rPr lang="en-US" sz="1600" b="1" spc="26" dirty="0">
                <a:solidFill>
                  <a:srgbClr val="000000"/>
                </a:solidFill>
              </a:rPr>
              <a:t> </a:t>
            </a:r>
            <a:r>
              <a:rPr lang="en-US" sz="1600" b="1" spc="26" dirty="0" err="1">
                <a:solidFill>
                  <a:srgbClr val="000000"/>
                </a:solidFill>
              </a:rPr>
              <a:t>uygulamaları</a:t>
            </a:r>
            <a:r>
              <a:rPr lang="en-US" sz="1600" b="1" spc="26" dirty="0">
                <a:solidFill>
                  <a:srgbClr val="000000"/>
                </a:solidFill>
              </a:rPr>
              <a:t> </a:t>
            </a:r>
            <a:r>
              <a:rPr lang="en-US" sz="1600" b="1" spc="26" dirty="0" err="1">
                <a:solidFill>
                  <a:srgbClr val="000000"/>
                </a:solidFill>
              </a:rPr>
              <a:t>hakkında</a:t>
            </a:r>
            <a:r>
              <a:rPr lang="en-US" sz="1600" b="1" spc="26" dirty="0">
                <a:solidFill>
                  <a:srgbClr val="000000"/>
                </a:solidFill>
              </a:rPr>
              <a:t> </a:t>
            </a:r>
            <a:r>
              <a:rPr lang="en-US" sz="1600" spc="26" dirty="0" err="1">
                <a:solidFill>
                  <a:srgbClr val="000000"/>
                </a:solidFill>
              </a:rPr>
              <a:t>gerekli</a:t>
            </a:r>
            <a:r>
              <a:rPr lang="en-US" sz="1600" spc="26" dirty="0">
                <a:solidFill>
                  <a:srgbClr val="000000"/>
                </a:solidFill>
              </a:rPr>
              <a:t> </a:t>
            </a:r>
            <a:r>
              <a:rPr lang="en-US" sz="1600" spc="26" dirty="0" err="1">
                <a:solidFill>
                  <a:srgbClr val="000000"/>
                </a:solidFill>
              </a:rPr>
              <a:t>açıklamaları</a:t>
            </a:r>
            <a:r>
              <a:rPr lang="en-US" sz="1600" spc="26" dirty="0">
                <a:solidFill>
                  <a:srgbClr val="000000"/>
                </a:solidFill>
              </a:rPr>
              <a:t> </a:t>
            </a:r>
            <a:r>
              <a:rPr lang="en-US" sz="1600" spc="26" dirty="0" err="1">
                <a:solidFill>
                  <a:srgbClr val="000000"/>
                </a:solidFill>
              </a:rPr>
              <a:t>yapar</a:t>
            </a:r>
            <a:r>
              <a:rPr lang="en-US" sz="1600" spc="26" dirty="0" smtClean="0">
                <a:solidFill>
                  <a:srgbClr val="000000"/>
                </a:solidFill>
              </a:rPr>
              <a:t>.</a:t>
            </a:r>
            <a:endParaRPr lang="tr-TR" sz="1600" spc="26" dirty="0" smtClean="0">
              <a:solidFill>
                <a:srgbClr val="000000"/>
              </a:solidFill>
            </a:endParaRPr>
          </a:p>
          <a:p>
            <a:pPr algn="just">
              <a:spcBef>
                <a:spcPct val="0"/>
              </a:spcBef>
            </a:pPr>
            <a:r>
              <a:rPr lang="en-US" sz="1600" spc="26" dirty="0">
                <a:solidFill>
                  <a:srgbClr val="000000"/>
                </a:solidFill>
              </a:rPr>
              <a:t>e-</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Uygulama</a:t>
            </a:r>
            <a:r>
              <a:rPr lang="en-US" sz="1600" spc="26" dirty="0">
                <a:solidFill>
                  <a:srgbClr val="000000"/>
                </a:solidFill>
              </a:rPr>
              <a:t> </a:t>
            </a:r>
            <a:r>
              <a:rPr lang="en-US" sz="1600" spc="26" dirty="0" err="1">
                <a:solidFill>
                  <a:srgbClr val="000000"/>
                </a:solidFill>
              </a:rPr>
              <a:t>Modülü</a:t>
            </a:r>
            <a:r>
              <a:rPr lang="en-US" sz="1600" spc="26" dirty="0">
                <a:solidFill>
                  <a:srgbClr val="000000"/>
                </a:solidFill>
              </a:rPr>
              <a:t> </a:t>
            </a:r>
            <a:r>
              <a:rPr lang="en-US" sz="1600" spc="26" dirty="0" err="1">
                <a:solidFill>
                  <a:srgbClr val="000000"/>
                </a:solidFill>
              </a:rPr>
              <a:t>üzerinden</a:t>
            </a:r>
            <a:r>
              <a:rPr lang="en-US" sz="1600" spc="26" dirty="0">
                <a:solidFill>
                  <a:srgbClr val="000000"/>
                </a:solidFill>
              </a:rPr>
              <a:t> </a:t>
            </a:r>
            <a:r>
              <a:rPr lang="en-US" sz="1600" b="1" spc="26" dirty="0" err="1">
                <a:solidFill>
                  <a:srgbClr val="000000"/>
                </a:solidFill>
              </a:rPr>
              <a:t>sınavı</a:t>
            </a:r>
            <a:r>
              <a:rPr lang="en-US" sz="1600" b="1" spc="26" dirty="0">
                <a:solidFill>
                  <a:srgbClr val="000000"/>
                </a:solidFill>
              </a:rPr>
              <a:t> </a:t>
            </a:r>
            <a:r>
              <a:rPr lang="en-US" sz="1600" b="1" spc="26" dirty="0" err="1">
                <a:solidFill>
                  <a:srgbClr val="000000"/>
                </a:solidFill>
              </a:rPr>
              <a:t>başlatır</a:t>
            </a:r>
            <a:r>
              <a:rPr lang="en-US" sz="1600" b="1" spc="26" dirty="0" smtClean="0">
                <a:solidFill>
                  <a:srgbClr val="000000"/>
                </a:solidFill>
              </a:rPr>
              <a:t>.</a:t>
            </a:r>
            <a:endParaRPr lang="en-US" sz="1600" spc="26" dirty="0">
              <a:solidFill>
                <a:srgbClr val="000000"/>
              </a:solidFill>
            </a:endParaRPr>
          </a:p>
        </p:txBody>
      </p:sp>
      <p:sp>
        <p:nvSpPr>
          <p:cNvPr id="26" name="Metin kutusu 25"/>
          <p:cNvSpPr txBox="1"/>
          <p:nvPr/>
        </p:nvSpPr>
        <p:spPr>
          <a:xfrm>
            <a:off x="1100072" y="3488235"/>
            <a:ext cx="811471" cy="769441"/>
          </a:xfrm>
          <a:prstGeom prst="rect">
            <a:avLst/>
          </a:prstGeom>
          <a:noFill/>
        </p:spPr>
        <p:txBody>
          <a:bodyPr wrap="square" rtlCol="0">
            <a:spAutoFit/>
          </a:bodyPr>
          <a:lstStyle/>
          <a:p>
            <a:r>
              <a:rPr lang="tr-TR" sz="4400" b="1" dirty="0" smtClean="0">
                <a:solidFill>
                  <a:schemeClr val="bg1"/>
                </a:solidFill>
              </a:rPr>
              <a:t>2</a:t>
            </a:r>
            <a:endParaRPr lang="tr-TR" sz="4400" b="1" dirty="0">
              <a:solidFill>
                <a:schemeClr val="bg1"/>
              </a:solidFill>
            </a:endParaRPr>
          </a:p>
        </p:txBody>
      </p:sp>
      <p:sp>
        <p:nvSpPr>
          <p:cNvPr id="28" name="Metin kutusu 27"/>
          <p:cNvSpPr txBox="1"/>
          <p:nvPr/>
        </p:nvSpPr>
        <p:spPr>
          <a:xfrm>
            <a:off x="1056045" y="5068760"/>
            <a:ext cx="811471" cy="769441"/>
          </a:xfrm>
          <a:prstGeom prst="rect">
            <a:avLst/>
          </a:prstGeom>
          <a:noFill/>
        </p:spPr>
        <p:txBody>
          <a:bodyPr wrap="square" rtlCol="0">
            <a:spAutoFit/>
          </a:bodyPr>
          <a:lstStyle/>
          <a:p>
            <a:r>
              <a:rPr lang="tr-TR" sz="4400" b="1" dirty="0" smtClean="0">
                <a:solidFill>
                  <a:schemeClr val="bg1"/>
                </a:solidFill>
              </a:rPr>
              <a:t>3</a:t>
            </a:r>
            <a:endParaRPr lang="tr-TR" sz="4400" b="1" dirty="0">
              <a:solidFill>
                <a:schemeClr val="bg1"/>
              </a:solidFill>
            </a:endParaRPr>
          </a:p>
        </p:txBody>
      </p:sp>
      <p:pic>
        <p:nvPicPr>
          <p:cNvPr id="30" name="Resim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214" y="1844015"/>
            <a:ext cx="7046259" cy="1269488"/>
          </a:xfrm>
          <a:prstGeom prst="rect">
            <a:avLst/>
          </a:prstGeom>
          <a:effectLst>
            <a:glow rad="101600">
              <a:schemeClr val="bg1">
                <a:lumMod val="85000"/>
                <a:alpha val="60000"/>
              </a:schemeClr>
            </a:glow>
          </a:effectLst>
        </p:spPr>
      </p:pic>
      <p:sp>
        <p:nvSpPr>
          <p:cNvPr id="31" name="Metin kutusu 30"/>
          <p:cNvSpPr txBox="1"/>
          <p:nvPr/>
        </p:nvSpPr>
        <p:spPr>
          <a:xfrm>
            <a:off x="1043694" y="2039831"/>
            <a:ext cx="811471" cy="769441"/>
          </a:xfrm>
          <a:prstGeom prst="rect">
            <a:avLst/>
          </a:prstGeom>
          <a:noFill/>
        </p:spPr>
        <p:txBody>
          <a:bodyPr wrap="square" rtlCol="0">
            <a:spAutoFit/>
          </a:bodyPr>
          <a:lstStyle/>
          <a:p>
            <a:r>
              <a:rPr lang="tr-TR" sz="4400" b="1" dirty="0" smtClean="0">
                <a:solidFill>
                  <a:schemeClr val="bg1"/>
                </a:solidFill>
              </a:rPr>
              <a:t>1</a:t>
            </a:r>
            <a:endParaRPr lang="tr-TR" sz="4400" b="1" dirty="0">
              <a:solidFill>
                <a:schemeClr val="bg1"/>
              </a:solidFill>
            </a:endParaRPr>
          </a:p>
        </p:txBody>
      </p:sp>
      <p:sp>
        <p:nvSpPr>
          <p:cNvPr id="32" name="TextBox 5"/>
          <p:cNvSpPr txBox="1"/>
          <p:nvPr/>
        </p:nvSpPr>
        <p:spPr>
          <a:xfrm>
            <a:off x="2434472" y="2007312"/>
            <a:ext cx="5263956" cy="738664"/>
          </a:xfrm>
          <a:prstGeom prst="rect">
            <a:avLst/>
          </a:prstGeom>
        </p:spPr>
        <p:txBody>
          <a:bodyPr wrap="square" lIns="0" tIns="0" rIns="0" bIns="0" rtlCol="0" anchor="t">
            <a:spAutoFit/>
          </a:bodyPr>
          <a:lstStyle/>
          <a:p>
            <a:pPr algn="just">
              <a:spcBef>
                <a:spcPct val="0"/>
              </a:spcBef>
            </a:pP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öncesi</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salonundaki</a:t>
            </a:r>
            <a:r>
              <a:rPr lang="en-US" sz="1600" spc="26" dirty="0">
                <a:solidFill>
                  <a:srgbClr val="000000"/>
                </a:solidFill>
              </a:rPr>
              <a:t> </a:t>
            </a:r>
            <a:r>
              <a:rPr lang="en-US" sz="1600" b="1" spc="26" dirty="0" err="1">
                <a:solidFill>
                  <a:srgbClr val="000000"/>
                </a:solidFill>
              </a:rPr>
              <a:t>tüm</a:t>
            </a:r>
            <a:r>
              <a:rPr lang="en-US" sz="1600" b="1" spc="26" dirty="0">
                <a:solidFill>
                  <a:srgbClr val="000000"/>
                </a:solidFill>
              </a:rPr>
              <a:t> </a:t>
            </a:r>
            <a:r>
              <a:rPr lang="en-US" sz="1600" b="1" spc="26" dirty="0" err="1">
                <a:solidFill>
                  <a:srgbClr val="000000"/>
                </a:solidFill>
              </a:rPr>
              <a:t>elektronik</a:t>
            </a:r>
            <a:r>
              <a:rPr lang="en-US" sz="1600" b="1" spc="26" dirty="0">
                <a:solidFill>
                  <a:srgbClr val="000000"/>
                </a:solidFill>
              </a:rPr>
              <a:t> </a:t>
            </a:r>
            <a:r>
              <a:rPr lang="en-US" sz="1600" b="1" spc="26" dirty="0" err="1">
                <a:solidFill>
                  <a:srgbClr val="000000"/>
                </a:solidFill>
              </a:rPr>
              <a:t>donanımların</a:t>
            </a:r>
            <a:r>
              <a:rPr lang="en-US" sz="1600" b="1" spc="26" dirty="0">
                <a:solidFill>
                  <a:srgbClr val="000000"/>
                </a:solidFill>
              </a:rPr>
              <a:t> </a:t>
            </a:r>
            <a:r>
              <a:rPr lang="en-US" sz="1600" spc="26" dirty="0" err="1">
                <a:solidFill>
                  <a:srgbClr val="000000"/>
                </a:solidFill>
              </a:rPr>
              <a:t>kontrollerini</a:t>
            </a:r>
            <a:r>
              <a:rPr lang="en-US" sz="1600" spc="26" dirty="0">
                <a:solidFill>
                  <a:srgbClr val="000000"/>
                </a:solidFill>
              </a:rPr>
              <a:t> </a:t>
            </a:r>
            <a:r>
              <a:rPr lang="en-US" sz="1600" spc="26" dirty="0" err="1">
                <a:solidFill>
                  <a:srgbClr val="000000"/>
                </a:solidFill>
              </a:rPr>
              <a:t>yapar</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salonunda</a:t>
            </a:r>
            <a:r>
              <a:rPr lang="en-US" sz="1600" spc="26" dirty="0">
                <a:solidFill>
                  <a:srgbClr val="000000"/>
                </a:solidFill>
              </a:rPr>
              <a:t> </a:t>
            </a:r>
            <a:r>
              <a:rPr lang="en-US" sz="1600" spc="26" dirty="0" err="1">
                <a:solidFill>
                  <a:srgbClr val="000000"/>
                </a:solidFill>
              </a:rPr>
              <a:t>teknik</a:t>
            </a:r>
            <a:r>
              <a:rPr lang="en-US" sz="1600" spc="26" dirty="0">
                <a:solidFill>
                  <a:srgbClr val="000000"/>
                </a:solidFill>
              </a:rPr>
              <a:t> </a:t>
            </a:r>
            <a:r>
              <a:rPr lang="en-US" sz="1600" spc="26" dirty="0" err="1">
                <a:solidFill>
                  <a:srgbClr val="000000"/>
                </a:solidFill>
              </a:rPr>
              <a:t>bir</a:t>
            </a:r>
            <a:r>
              <a:rPr lang="en-US" sz="1600" spc="26" dirty="0">
                <a:solidFill>
                  <a:srgbClr val="000000"/>
                </a:solidFill>
              </a:rPr>
              <a:t> </a:t>
            </a:r>
            <a:r>
              <a:rPr lang="en-US" sz="1600" spc="26" dirty="0" err="1">
                <a:solidFill>
                  <a:srgbClr val="000000"/>
                </a:solidFill>
              </a:rPr>
              <a:t>sorunla</a:t>
            </a:r>
            <a:r>
              <a:rPr lang="en-US" sz="1600" spc="26" dirty="0">
                <a:solidFill>
                  <a:srgbClr val="000000"/>
                </a:solidFill>
              </a:rPr>
              <a:t> </a:t>
            </a:r>
            <a:r>
              <a:rPr lang="en-US" sz="1600" spc="26" dirty="0" err="1">
                <a:solidFill>
                  <a:srgbClr val="000000"/>
                </a:solidFill>
              </a:rPr>
              <a:t>karşılaştığında</a:t>
            </a:r>
            <a:r>
              <a:rPr lang="en-US" sz="1600" spc="26" dirty="0">
                <a:solidFill>
                  <a:srgbClr val="000000"/>
                </a:solidFill>
              </a:rPr>
              <a:t> </a:t>
            </a:r>
            <a:r>
              <a:rPr lang="en-US" sz="1600" spc="26" dirty="0" err="1">
                <a:solidFill>
                  <a:srgbClr val="000000"/>
                </a:solidFill>
              </a:rPr>
              <a:t>sorunu</a:t>
            </a:r>
            <a:r>
              <a:rPr lang="en-US" sz="1600" spc="26" dirty="0">
                <a:solidFill>
                  <a:srgbClr val="000000"/>
                </a:solidFill>
              </a:rPr>
              <a:t> </a:t>
            </a:r>
            <a:r>
              <a:rPr lang="en-US" sz="1600" spc="26" dirty="0" err="1">
                <a:solidFill>
                  <a:srgbClr val="000000"/>
                </a:solidFill>
              </a:rPr>
              <a:t>çözer</a:t>
            </a:r>
            <a:r>
              <a:rPr lang="en-US" sz="1600" spc="26" dirty="0">
                <a:solidFill>
                  <a:srgbClr val="000000"/>
                </a:solidFill>
              </a:rPr>
              <a:t>.</a:t>
            </a:r>
          </a:p>
        </p:txBody>
      </p:sp>
      <p:sp>
        <p:nvSpPr>
          <p:cNvPr id="33" name="TextBox 5"/>
          <p:cNvSpPr txBox="1"/>
          <p:nvPr/>
        </p:nvSpPr>
        <p:spPr>
          <a:xfrm>
            <a:off x="736353" y="1178120"/>
            <a:ext cx="3108416" cy="461665"/>
          </a:xfrm>
          <a:prstGeom prst="rect">
            <a:avLst/>
          </a:prstGeom>
        </p:spPr>
        <p:txBody>
          <a:bodyPr wrap="none">
            <a:spAutoFit/>
          </a:bodyPr>
          <a:lstStyle>
            <a:defPPr>
              <a:defRPr lang="tr-TR"/>
            </a:defPPr>
            <a:lvl1pPr marR="231775" algn="r">
              <a:lnSpc>
                <a:spcPct val="100000"/>
              </a:lnSpc>
              <a:defRPr sz="3600" b="1" spc="-25">
                <a:solidFill>
                  <a:srgbClr val="54565B"/>
                </a:solidFill>
                <a:cs typeface="Myriad Pro"/>
              </a:defRPr>
            </a:lvl1pPr>
          </a:lstStyle>
          <a:p>
            <a:r>
              <a:rPr lang="en-US" sz="2400" dirty="0"/>
              <a:t>e-</a:t>
            </a:r>
            <a:r>
              <a:rPr lang="en-US" sz="2400" dirty="0" err="1"/>
              <a:t>Sınav</a:t>
            </a:r>
            <a:r>
              <a:rPr lang="en-US" sz="2400" dirty="0"/>
              <a:t> </a:t>
            </a:r>
            <a:r>
              <a:rPr lang="tr-TR" sz="2400" dirty="0" smtClean="0"/>
              <a:t>Salon Başkanı</a:t>
            </a:r>
            <a:endParaRPr lang="en-US" sz="2400" dirty="0"/>
          </a:p>
        </p:txBody>
      </p:sp>
      <p:pic>
        <p:nvPicPr>
          <p:cNvPr id="34" name="Resim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3546" y="2745976"/>
            <a:ext cx="2525036" cy="2003341"/>
          </a:xfrm>
          <a:prstGeom prst="rect">
            <a:avLst/>
          </a:prstGeom>
        </p:spPr>
      </p:pic>
    </p:spTree>
    <p:extLst>
      <p:ext uri="{BB962C8B-B14F-4D97-AF65-F5344CB8AC3E}">
        <p14:creationId xmlns:p14="http://schemas.microsoft.com/office/powerpoint/2010/main" val="40789115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tr-TR" sz="2400" b="1" spc="-25" dirty="0" smtClean="0">
                <a:solidFill>
                  <a:srgbClr val="54565B"/>
                </a:solidFill>
                <a:cs typeface="Myriad Pro"/>
              </a:rPr>
              <a:t>8</a:t>
            </a:r>
            <a:r>
              <a:rPr lang="nb-NO" sz="2400" b="1" spc="-25" dirty="0" smtClean="0">
                <a:solidFill>
                  <a:srgbClr val="54565B"/>
                </a:solidFill>
                <a:cs typeface="Myriad Pro"/>
              </a:rPr>
              <a:t>. </a:t>
            </a:r>
            <a:r>
              <a:rPr lang="nb-NO" sz="2400" b="1" spc="-25" dirty="0">
                <a:solidFill>
                  <a:srgbClr val="54565B"/>
                </a:solidFill>
                <a:cs typeface="Myriad Pro"/>
              </a:rPr>
              <a:t>Madde</a:t>
            </a:r>
          </a:p>
          <a:p>
            <a:pPr marR="231775" algn="ctr">
              <a:lnSpc>
                <a:spcPct val="100000"/>
              </a:lnSpc>
            </a:pPr>
            <a:r>
              <a:rPr lang="nb-NO" sz="2400" b="1" spc="-25" dirty="0">
                <a:solidFill>
                  <a:srgbClr val="54565B"/>
                </a:solidFill>
                <a:cs typeface="Myriad Pro"/>
              </a:rPr>
              <a:t>e-Sınav </a:t>
            </a:r>
            <a:r>
              <a:rPr lang="tr-TR" sz="2400" b="1" spc="-25" dirty="0" smtClean="0">
                <a:solidFill>
                  <a:srgbClr val="54565B"/>
                </a:solidFill>
                <a:cs typeface="Myriad Pro"/>
              </a:rPr>
              <a:t>Görevlileri</a:t>
            </a:r>
            <a:endParaRPr lang="nb-NO" sz="2400" b="1" spc="-25" dirty="0">
              <a:solidFill>
                <a:srgbClr val="54565B"/>
              </a:solidFill>
              <a:cs typeface="Myriad Pro"/>
            </a:endParaRPr>
          </a:p>
        </p:txBody>
      </p:sp>
      <p:sp>
        <p:nvSpPr>
          <p:cNvPr id="33" name="TextBox 5"/>
          <p:cNvSpPr txBox="1"/>
          <p:nvPr/>
        </p:nvSpPr>
        <p:spPr>
          <a:xfrm>
            <a:off x="736353" y="1178120"/>
            <a:ext cx="3108416" cy="461665"/>
          </a:xfrm>
          <a:prstGeom prst="rect">
            <a:avLst/>
          </a:prstGeom>
        </p:spPr>
        <p:txBody>
          <a:bodyPr wrap="none">
            <a:spAutoFit/>
          </a:bodyPr>
          <a:lstStyle>
            <a:defPPr>
              <a:defRPr lang="tr-TR"/>
            </a:defPPr>
            <a:lvl1pPr marR="231775" algn="r">
              <a:lnSpc>
                <a:spcPct val="100000"/>
              </a:lnSpc>
              <a:defRPr sz="3600" b="1" spc="-25">
                <a:solidFill>
                  <a:srgbClr val="54565B"/>
                </a:solidFill>
                <a:cs typeface="Myriad Pro"/>
              </a:defRPr>
            </a:lvl1pPr>
          </a:lstStyle>
          <a:p>
            <a:r>
              <a:rPr lang="en-US" sz="2400" dirty="0"/>
              <a:t>e-</a:t>
            </a:r>
            <a:r>
              <a:rPr lang="en-US" sz="2400" dirty="0" err="1"/>
              <a:t>Sınav</a:t>
            </a:r>
            <a:r>
              <a:rPr lang="en-US" sz="2400" dirty="0"/>
              <a:t> </a:t>
            </a:r>
            <a:r>
              <a:rPr lang="tr-TR" sz="2400" dirty="0" smtClean="0"/>
              <a:t>Salon Başkanı</a:t>
            </a:r>
            <a:endParaRPr lang="en-US" sz="2400" dirty="0"/>
          </a:p>
        </p:txBody>
      </p:sp>
      <p:pic>
        <p:nvPicPr>
          <p:cNvPr id="18" name="Resim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858" y="5211493"/>
            <a:ext cx="7055398" cy="837235"/>
          </a:xfrm>
          <a:prstGeom prst="rect">
            <a:avLst/>
          </a:prstGeom>
          <a:effectLst>
            <a:glow rad="228600">
              <a:schemeClr val="bg1">
                <a:lumMod val="75000"/>
                <a:alpha val="40000"/>
              </a:schemeClr>
            </a:glow>
          </a:effectLst>
        </p:spPr>
      </p:pic>
      <p:pic>
        <p:nvPicPr>
          <p:cNvPr id="21" name="Resim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614" y="2924192"/>
            <a:ext cx="7055398" cy="1197740"/>
          </a:xfrm>
          <a:prstGeom prst="rect">
            <a:avLst/>
          </a:prstGeom>
          <a:effectLst>
            <a:glow rad="228600">
              <a:schemeClr val="bg1">
                <a:lumMod val="75000"/>
                <a:alpha val="40000"/>
              </a:schemeClr>
            </a:glow>
          </a:effectLst>
        </p:spPr>
      </p:pic>
      <p:sp>
        <p:nvSpPr>
          <p:cNvPr id="22" name="TextBox 5"/>
          <p:cNvSpPr txBox="1"/>
          <p:nvPr/>
        </p:nvSpPr>
        <p:spPr>
          <a:xfrm>
            <a:off x="2566367" y="2970089"/>
            <a:ext cx="5277626" cy="984885"/>
          </a:xfrm>
          <a:prstGeom prst="rect">
            <a:avLst/>
          </a:prstGeom>
        </p:spPr>
        <p:txBody>
          <a:bodyPr wrap="square" lIns="0" tIns="0" rIns="0" bIns="0" rtlCol="0" anchor="t">
            <a:spAutoFit/>
          </a:bodyPr>
          <a:lstStyle/>
          <a:p>
            <a:pPr algn="just">
              <a:spcBef>
                <a:spcPct val="0"/>
              </a:spcBef>
            </a:pPr>
            <a:r>
              <a:rPr lang="en-US" sz="1600" spc="26" dirty="0" err="1" smtClean="0">
                <a:solidFill>
                  <a:srgbClr val="000000"/>
                </a:solidFill>
              </a:rPr>
              <a:t>Sınavda</a:t>
            </a:r>
            <a:r>
              <a:rPr lang="en-US" sz="1600" spc="26" dirty="0" smtClean="0">
                <a:solidFill>
                  <a:srgbClr val="000000"/>
                </a:solidFill>
              </a:rPr>
              <a:t> </a:t>
            </a:r>
            <a:r>
              <a:rPr lang="en-US" sz="1600" spc="26" dirty="0" err="1">
                <a:solidFill>
                  <a:srgbClr val="000000"/>
                </a:solidFill>
              </a:rPr>
              <a:t>yaşanan</a:t>
            </a:r>
            <a:r>
              <a:rPr lang="en-US" sz="1600" spc="26" dirty="0">
                <a:solidFill>
                  <a:srgbClr val="000000"/>
                </a:solidFill>
              </a:rPr>
              <a:t> </a:t>
            </a:r>
            <a:r>
              <a:rPr lang="en-US" sz="1600" spc="26" dirty="0" err="1">
                <a:solidFill>
                  <a:srgbClr val="000000"/>
                </a:solidFill>
              </a:rPr>
              <a:t>sorunları</a:t>
            </a:r>
            <a:r>
              <a:rPr lang="en-US" sz="1600" spc="26" dirty="0">
                <a:solidFill>
                  <a:srgbClr val="000000"/>
                </a:solidFill>
              </a:rPr>
              <a:t> e-</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Uygulama</a:t>
            </a:r>
            <a:r>
              <a:rPr lang="en-US" sz="1600" spc="26" dirty="0">
                <a:solidFill>
                  <a:srgbClr val="000000"/>
                </a:solidFill>
              </a:rPr>
              <a:t> </a:t>
            </a:r>
            <a:r>
              <a:rPr lang="en-US" sz="1600" spc="26" dirty="0" err="1">
                <a:solidFill>
                  <a:srgbClr val="000000"/>
                </a:solidFill>
              </a:rPr>
              <a:t>Modülünde</a:t>
            </a:r>
            <a:r>
              <a:rPr lang="en-US" sz="1600" spc="26" dirty="0">
                <a:solidFill>
                  <a:srgbClr val="000000"/>
                </a:solidFill>
              </a:rPr>
              <a:t> </a:t>
            </a:r>
            <a:r>
              <a:rPr lang="en-US" sz="1600" spc="26" dirty="0" err="1">
                <a:solidFill>
                  <a:srgbClr val="000000"/>
                </a:solidFill>
              </a:rPr>
              <a:t>yer</a:t>
            </a:r>
            <a:r>
              <a:rPr lang="en-US" sz="1600" spc="26" dirty="0">
                <a:solidFill>
                  <a:srgbClr val="000000"/>
                </a:solidFill>
              </a:rPr>
              <a:t> </a:t>
            </a:r>
            <a:r>
              <a:rPr lang="en-US" sz="1600" spc="26" dirty="0" err="1">
                <a:solidFill>
                  <a:srgbClr val="000000"/>
                </a:solidFill>
              </a:rPr>
              <a:t>alan</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görev</a:t>
            </a:r>
            <a:r>
              <a:rPr lang="en-US" sz="1600" spc="26" dirty="0">
                <a:solidFill>
                  <a:srgbClr val="000000"/>
                </a:solidFill>
              </a:rPr>
              <a:t> </a:t>
            </a:r>
            <a:r>
              <a:rPr lang="en-US" sz="1600" spc="26" dirty="0" err="1">
                <a:solidFill>
                  <a:srgbClr val="000000"/>
                </a:solidFill>
              </a:rPr>
              <a:t>raporuna</a:t>
            </a:r>
            <a:r>
              <a:rPr lang="en-US" sz="1600" spc="26" dirty="0">
                <a:solidFill>
                  <a:srgbClr val="000000"/>
                </a:solidFill>
              </a:rPr>
              <a:t> </a:t>
            </a:r>
            <a:r>
              <a:rPr lang="en-US" sz="1600" spc="26" dirty="0" err="1">
                <a:solidFill>
                  <a:srgbClr val="000000"/>
                </a:solidFill>
              </a:rPr>
              <a:t>işler</a:t>
            </a:r>
            <a:r>
              <a:rPr lang="en-US" sz="1600" spc="26" dirty="0" smtClean="0">
                <a:solidFill>
                  <a:srgbClr val="000000"/>
                </a:solidFill>
              </a:rPr>
              <a:t>.</a:t>
            </a:r>
            <a:r>
              <a:rPr lang="tr-TR" sz="1600" spc="26" dirty="0" smtClean="0">
                <a:solidFill>
                  <a:srgbClr val="000000"/>
                </a:solidFill>
              </a:rPr>
              <a:t> </a:t>
            </a:r>
            <a:r>
              <a:rPr lang="en-US" sz="1600" spc="26" dirty="0" err="1" smtClean="0">
                <a:solidFill>
                  <a:srgbClr val="000000"/>
                </a:solidFill>
              </a:rPr>
              <a:t>Sınav</a:t>
            </a:r>
            <a:r>
              <a:rPr lang="en-US" sz="1600" spc="26" dirty="0" smtClean="0">
                <a:solidFill>
                  <a:srgbClr val="000000"/>
                </a:solidFill>
              </a:rPr>
              <a:t> </a:t>
            </a:r>
            <a:r>
              <a:rPr lang="en-US" sz="1600" spc="26" dirty="0" err="1">
                <a:solidFill>
                  <a:srgbClr val="000000"/>
                </a:solidFill>
              </a:rPr>
              <a:t>evraklarını</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zarfı</a:t>
            </a:r>
            <a:r>
              <a:rPr lang="en-US" sz="1600" spc="26" dirty="0">
                <a:solidFill>
                  <a:srgbClr val="000000"/>
                </a:solidFill>
              </a:rPr>
              <a:t> </a:t>
            </a:r>
            <a:r>
              <a:rPr lang="en-US" sz="1600" spc="26" dirty="0" err="1">
                <a:solidFill>
                  <a:srgbClr val="000000"/>
                </a:solidFill>
              </a:rPr>
              <a:t>içerisine</a:t>
            </a:r>
            <a:r>
              <a:rPr lang="en-US" sz="1600" spc="26" dirty="0">
                <a:solidFill>
                  <a:srgbClr val="000000"/>
                </a:solidFill>
              </a:rPr>
              <a:t> </a:t>
            </a:r>
            <a:r>
              <a:rPr lang="en-US" sz="1600" spc="26" dirty="0" err="1">
                <a:solidFill>
                  <a:srgbClr val="000000"/>
                </a:solidFill>
              </a:rPr>
              <a:t>koyar</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görev</a:t>
            </a:r>
            <a:r>
              <a:rPr lang="en-US" sz="1600" spc="26" dirty="0">
                <a:solidFill>
                  <a:srgbClr val="000000"/>
                </a:solidFill>
              </a:rPr>
              <a:t> </a:t>
            </a:r>
            <a:r>
              <a:rPr lang="en-US" sz="1600" spc="26" dirty="0" err="1">
                <a:solidFill>
                  <a:srgbClr val="000000"/>
                </a:solidFill>
              </a:rPr>
              <a:t>raporu</a:t>
            </a:r>
            <a:r>
              <a:rPr lang="en-US" sz="1600" spc="26" dirty="0">
                <a:solidFill>
                  <a:srgbClr val="000000"/>
                </a:solidFill>
              </a:rPr>
              <a:t> </a:t>
            </a:r>
            <a:r>
              <a:rPr lang="en-US" sz="1600" spc="26" dirty="0" err="1">
                <a:solidFill>
                  <a:srgbClr val="000000"/>
                </a:solidFill>
              </a:rPr>
              <a:t>ile</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evrakının</a:t>
            </a:r>
            <a:r>
              <a:rPr lang="en-US" sz="1600" spc="26" dirty="0">
                <a:solidFill>
                  <a:srgbClr val="000000"/>
                </a:solidFill>
              </a:rPr>
              <a:t> </a:t>
            </a:r>
            <a:r>
              <a:rPr lang="en-US" sz="1600" spc="26" dirty="0" err="1">
                <a:solidFill>
                  <a:srgbClr val="000000"/>
                </a:solidFill>
              </a:rPr>
              <a:t>yer</a:t>
            </a:r>
            <a:r>
              <a:rPr lang="en-US" sz="1600" spc="26" dirty="0">
                <a:solidFill>
                  <a:srgbClr val="000000"/>
                </a:solidFill>
              </a:rPr>
              <a:t> </a:t>
            </a:r>
            <a:r>
              <a:rPr lang="en-US" sz="1600" spc="26" dirty="0" err="1">
                <a:solidFill>
                  <a:srgbClr val="000000"/>
                </a:solidFill>
              </a:rPr>
              <a:t>aldığı</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zarfını</a:t>
            </a:r>
            <a:r>
              <a:rPr lang="en-US" sz="1600" spc="26" dirty="0">
                <a:solidFill>
                  <a:srgbClr val="000000"/>
                </a:solidFill>
              </a:rPr>
              <a:t> </a:t>
            </a:r>
            <a:r>
              <a:rPr lang="en-US" sz="1600" spc="26" dirty="0" err="1">
                <a:solidFill>
                  <a:srgbClr val="000000"/>
                </a:solidFill>
              </a:rPr>
              <a:t>imzalar</a:t>
            </a:r>
            <a:r>
              <a:rPr lang="en-US" sz="1600" spc="26" dirty="0" smtClean="0">
                <a:solidFill>
                  <a:srgbClr val="000000"/>
                </a:solidFill>
              </a:rPr>
              <a:t>.</a:t>
            </a:r>
            <a:endParaRPr lang="en-US" sz="1600" spc="26" dirty="0">
              <a:solidFill>
                <a:srgbClr val="000000"/>
              </a:solidFill>
            </a:endParaRPr>
          </a:p>
        </p:txBody>
      </p:sp>
      <p:sp>
        <p:nvSpPr>
          <p:cNvPr id="23" name="Dikdörtgen 22"/>
          <p:cNvSpPr/>
          <p:nvPr/>
        </p:nvSpPr>
        <p:spPr>
          <a:xfrm>
            <a:off x="2516089" y="5322926"/>
            <a:ext cx="5327904" cy="584775"/>
          </a:xfrm>
          <a:prstGeom prst="rect">
            <a:avLst/>
          </a:prstGeom>
        </p:spPr>
        <p:txBody>
          <a:bodyPr wrap="square">
            <a:spAutoFit/>
          </a:bodyPr>
          <a:lstStyle/>
          <a:p>
            <a:pPr algn="just">
              <a:spcBef>
                <a:spcPct val="0"/>
              </a:spcBef>
            </a:pPr>
            <a:r>
              <a:rPr lang="en-US" sz="1600" spc="26" dirty="0" err="1" smtClean="0">
                <a:solidFill>
                  <a:srgbClr val="000000"/>
                </a:solidFill>
              </a:rPr>
              <a:t>Aday</a:t>
            </a:r>
            <a:r>
              <a:rPr lang="en-US" sz="1600" spc="26" dirty="0" smtClean="0">
                <a:solidFill>
                  <a:srgbClr val="000000"/>
                </a:solidFill>
              </a:rPr>
              <a:t> </a:t>
            </a:r>
            <a:r>
              <a:rPr lang="en-US" sz="1600" spc="26" dirty="0" err="1">
                <a:solidFill>
                  <a:srgbClr val="000000"/>
                </a:solidFill>
              </a:rPr>
              <a:t>bilgisayarında</a:t>
            </a:r>
            <a:r>
              <a:rPr lang="en-US" sz="1600" spc="26" dirty="0">
                <a:solidFill>
                  <a:srgbClr val="000000"/>
                </a:solidFill>
              </a:rPr>
              <a:t> </a:t>
            </a:r>
            <a:r>
              <a:rPr lang="en-US" sz="1600" spc="26" dirty="0" err="1">
                <a:solidFill>
                  <a:srgbClr val="000000"/>
                </a:solidFill>
              </a:rPr>
              <a:t>teknik</a:t>
            </a:r>
            <a:r>
              <a:rPr lang="en-US" sz="1600" spc="26" dirty="0">
                <a:solidFill>
                  <a:srgbClr val="000000"/>
                </a:solidFill>
              </a:rPr>
              <a:t> </a:t>
            </a:r>
            <a:r>
              <a:rPr lang="en-US" sz="1600" spc="26" dirty="0" err="1">
                <a:solidFill>
                  <a:srgbClr val="000000"/>
                </a:solidFill>
              </a:rPr>
              <a:t>sorun</a:t>
            </a:r>
            <a:r>
              <a:rPr lang="en-US" sz="1600" spc="26" dirty="0">
                <a:solidFill>
                  <a:srgbClr val="000000"/>
                </a:solidFill>
              </a:rPr>
              <a:t> </a:t>
            </a:r>
            <a:r>
              <a:rPr lang="en-US" sz="1600" spc="26" dirty="0" err="1">
                <a:solidFill>
                  <a:srgbClr val="000000"/>
                </a:solidFill>
              </a:rPr>
              <a:t>yaşanması</a:t>
            </a:r>
            <a:r>
              <a:rPr lang="en-US" sz="1600" spc="26" dirty="0">
                <a:solidFill>
                  <a:srgbClr val="000000"/>
                </a:solidFill>
              </a:rPr>
              <a:t> </a:t>
            </a:r>
            <a:r>
              <a:rPr lang="en-US" sz="1600" spc="26" dirty="0" err="1">
                <a:solidFill>
                  <a:srgbClr val="000000"/>
                </a:solidFill>
              </a:rPr>
              <a:t>hâlinde</a:t>
            </a:r>
            <a:r>
              <a:rPr lang="en-US" sz="1600" spc="26" dirty="0">
                <a:solidFill>
                  <a:srgbClr val="000000"/>
                </a:solidFill>
              </a:rPr>
              <a:t> </a:t>
            </a:r>
            <a:r>
              <a:rPr lang="en-US" sz="1600" spc="26" dirty="0" err="1">
                <a:solidFill>
                  <a:srgbClr val="000000"/>
                </a:solidFill>
              </a:rPr>
              <a:t>adayın</a:t>
            </a:r>
            <a:r>
              <a:rPr lang="en-US" sz="1600" spc="26" dirty="0">
                <a:solidFill>
                  <a:srgbClr val="000000"/>
                </a:solidFill>
              </a:rPr>
              <a:t> </a:t>
            </a:r>
            <a:r>
              <a:rPr lang="en-US" sz="1600" spc="26" dirty="0" err="1">
                <a:solidFill>
                  <a:srgbClr val="000000"/>
                </a:solidFill>
              </a:rPr>
              <a:t>sınavını</a:t>
            </a:r>
            <a:r>
              <a:rPr lang="en-US" sz="1600" spc="26" dirty="0">
                <a:solidFill>
                  <a:srgbClr val="000000"/>
                </a:solidFill>
              </a:rPr>
              <a:t> </a:t>
            </a:r>
            <a:r>
              <a:rPr lang="en-US" sz="1600" spc="26" dirty="0" err="1">
                <a:solidFill>
                  <a:srgbClr val="000000"/>
                </a:solidFill>
              </a:rPr>
              <a:t>yedek</a:t>
            </a:r>
            <a:r>
              <a:rPr lang="en-US" sz="1600" spc="26" dirty="0">
                <a:solidFill>
                  <a:srgbClr val="000000"/>
                </a:solidFill>
              </a:rPr>
              <a:t> </a:t>
            </a:r>
            <a:r>
              <a:rPr lang="en-US" sz="1600" spc="26" dirty="0" err="1">
                <a:solidFill>
                  <a:srgbClr val="000000"/>
                </a:solidFill>
              </a:rPr>
              <a:t>bilgisayara</a:t>
            </a:r>
            <a:r>
              <a:rPr lang="en-US" sz="1600" spc="26" dirty="0">
                <a:solidFill>
                  <a:srgbClr val="000000"/>
                </a:solidFill>
              </a:rPr>
              <a:t> </a:t>
            </a:r>
            <a:r>
              <a:rPr lang="en-US" sz="1600" spc="26" dirty="0" err="1">
                <a:solidFill>
                  <a:srgbClr val="000000"/>
                </a:solidFill>
              </a:rPr>
              <a:t>taşır</a:t>
            </a:r>
            <a:r>
              <a:rPr lang="en-US" sz="1600" spc="26" dirty="0" smtClean="0">
                <a:solidFill>
                  <a:srgbClr val="000000"/>
                </a:solidFill>
              </a:rPr>
              <a:t>.</a:t>
            </a:r>
            <a:endParaRPr lang="tr-TR" sz="1600" spc="26" dirty="0" smtClean="0">
              <a:solidFill>
                <a:srgbClr val="000000"/>
              </a:solidFill>
            </a:endParaRPr>
          </a:p>
        </p:txBody>
      </p:sp>
      <p:sp>
        <p:nvSpPr>
          <p:cNvPr id="24" name="Metin kutusu 23"/>
          <p:cNvSpPr txBox="1"/>
          <p:nvPr/>
        </p:nvSpPr>
        <p:spPr>
          <a:xfrm>
            <a:off x="1317255" y="3149702"/>
            <a:ext cx="811471" cy="769441"/>
          </a:xfrm>
          <a:prstGeom prst="rect">
            <a:avLst/>
          </a:prstGeom>
          <a:noFill/>
        </p:spPr>
        <p:txBody>
          <a:bodyPr wrap="square" rtlCol="0">
            <a:spAutoFit/>
          </a:bodyPr>
          <a:lstStyle/>
          <a:p>
            <a:r>
              <a:rPr lang="tr-TR" sz="4400" b="1" dirty="0" smtClean="0">
                <a:solidFill>
                  <a:schemeClr val="bg1"/>
                </a:solidFill>
              </a:rPr>
              <a:t>5</a:t>
            </a:r>
            <a:endParaRPr lang="tr-TR" sz="4400" b="1" dirty="0">
              <a:solidFill>
                <a:schemeClr val="bg1"/>
              </a:solidFill>
            </a:endParaRPr>
          </a:p>
        </p:txBody>
      </p:sp>
      <p:sp>
        <p:nvSpPr>
          <p:cNvPr id="25" name="Metin kutusu 24"/>
          <p:cNvSpPr txBox="1"/>
          <p:nvPr/>
        </p:nvSpPr>
        <p:spPr>
          <a:xfrm>
            <a:off x="1317254" y="5220029"/>
            <a:ext cx="811471" cy="769441"/>
          </a:xfrm>
          <a:prstGeom prst="rect">
            <a:avLst/>
          </a:prstGeom>
          <a:noFill/>
        </p:spPr>
        <p:txBody>
          <a:bodyPr wrap="square" rtlCol="0">
            <a:spAutoFit/>
          </a:bodyPr>
          <a:lstStyle/>
          <a:p>
            <a:r>
              <a:rPr lang="tr-TR" sz="4400" b="1" dirty="0">
                <a:solidFill>
                  <a:schemeClr val="bg1"/>
                </a:solidFill>
              </a:rPr>
              <a:t>7</a:t>
            </a:r>
          </a:p>
        </p:txBody>
      </p:sp>
      <p:pic>
        <p:nvPicPr>
          <p:cNvPr id="29" name="Resim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614" y="1641768"/>
            <a:ext cx="7046259" cy="1269488"/>
          </a:xfrm>
          <a:prstGeom prst="rect">
            <a:avLst/>
          </a:prstGeom>
          <a:effectLst>
            <a:glow rad="228600">
              <a:schemeClr val="bg1">
                <a:lumMod val="75000"/>
                <a:alpha val="40000"/>
              </a:schemeClr>
            </a:glow>
          </a:effectLst>
        </p:spPr>
      </p:pic>
      <p:sp>
        <p:nvSpPr>
          <p:cNvPr id="35" name="Metin kutusu 34"/>
          <p:cNvSpPr txBox="1"/>
          <p:nvPr/>
        </p:nvSpPr>
        <p:spPr>
          <a:xfrm>
            <a:off x="1265981" y="1783792"/>
            <a:ext cx="811471" cy="769441"/>
          </a:xfrm>
          <a:prstGeom prst="rect">
            <a:avLst/>
          </a:prstGeom>
          <a:noFill/>
        </p:spPr>
        <p:txBody>
          <a:bodyPr wrap="square" rtlCol="0">
            <a:spAutoFit/>
          </a:bodyPr>
          <a:lstStyle/>
          <a:p>
            <a:r>
              <a:rPr lang="tr-TR" sz="4400" b="1" dirty="0">
                <a:solidFill>
                  <a:schemeClr val="bg1"/>
                </a:solidFill>
              </a:rPr>
              <a:t>4</a:t>
            </a:r>
          </a:p>
        </p:txBody>
      </p:sp>
      <p:sp>
        <p:nvSpPr>
          <p:cNvPr id="36" name="TextBox 5"/>
          <p:cNvSpPr txBox="1"/>
          <p:nvPr/>
        </p:nvSpPr>
        <p:spPr>
          <a:xfrm>
            <a:off x="2580037" y="1676071"/>
            <a:ext cx="5263956" cy="984885"/>
          </a:xfrm>
          <a:prstGeom prst="rect">
            <a:avLst/>
          </a:prstGeom>
        </p:spPr>
        <p:txBody>
          <a:bodyPr wrap="square" lIns="0" tIns="0" rIns="0" bIns="0" rtlCol="0" anchor="t">
            <a:spAutoFit/>
          </a:bodyPr>
          <a:lstStyle/>
          <a:p>
            <a:pPr algn="just">
              <a:spcBef>
                <a:spcPct val="0"/>
              </a:spcBef>
            </a:pPr>
            <a:r>
              <a:rPr lang="en-US" sz="1600" spc="26" dirty="0">
                <a:solidFill>
                  <a:srgbClr val="000000"/>
                </a:solidFill>
              </a:rPr>
              <a:t>e-</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Uygulama</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İzleme</a:t>
            </a:r>
            <a:r>
              <a:rPr lang="en-US" sz="1600" spc="26" dirty="0">
                <a:solidFill>
                  <a:srgbClr val="000000"/>
                </a:solidFill>
              </a:rPr>
              <a:t> </a:t>
            </a:r>
            <a:r>
              <a:rPr lang="en-US" sz="1600" spc="26" dirty="0" err="1">
                <a:solidFill>
                  <a:srgbClr val="000000"/>
                </a:solidFill>
              </a:rPr>
              <a:t>Sorumluları</a:t>
            </a:r>
            <a:r>
              <a:rPr lang="en-US" sz="1600" spc="26" dirty="0">
                <a:solidFill>
                  <a:srgbClr val="000000"/>
                </a:solidFill>
              </a:rPr>
              <a:t> </a:t>
            </a:r>
            <a:r>
              <a:rPr lang="en-US" sz="1600" spc="26" dirty="0" err="1">
                <a:solidFill>
                  <a:srgbClr val="000000"/>
                </a:solidFill>
              </a:rPr>
              <a:t>aldıkları</a:t>
            </a:r>
            <a:r>
              <a:rPr lang="en-US" sz="1600" spc="26" dirty="0">
                <a:solidFill>
                  <a:srgbClr val="000000"/>
                </a:solidFill>
              </a:rPr>
              <a:t> </a:t>
            </a:r>
            <a:r>
              <a:rPr lang="en-US" sz="1600" spc="26" dirty="0" err="1">
                <a:solidFill>
                  <a:srgbClr val="000000"/>
                </a:solidFill>
              </a:rPr>
              <a:t>eğitim</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Genel</a:t>
            </a:r>
            <a:r>
              <a:rPr lang="en-US" sz="1600" spc="26" dirty="0">
                <a:solidFill>
                  <a:srgbClr val="000000"/>
                </a:solidFill>
              </a:rPr>
              <a:t> </a:t>
            </a:r>
            <a:r>
              <a:rPr lang="en-US" sz="1600" spc="26" dirty="0" err="1">
                <a:solidFill>
                  <a:srgbClr val="000000"/>
                </a:solidFill>
              </a:rPr>
              <a:t>Müdürlük</a:t>
            </a:r>
            <a:r>
              <a:rPr lang="en-US" sz="1600" spc="26" dirty="0">
                <a:solidFill>
                  <a:srgbClr val="000000"/>
                </a:solidFill>
              </a:rPr>
              <a:t> </a:t>
            </a:r>
            <a:r>
              <a:rPr lang="en-US" sz="1600" spc="26" dirty="0" err="1">
                <a:solidFill>
                  <a:srgbClr val="000000"/>
                </a:solidFill>
              </a:rPr>
              <a:t>talimatları</a:t>
            </a:r>
            <a:r>
              <a:rPr lang="en-US" sz="1600" spc="26" dirty="0">
                <a:solidFill>
                  <a:srgbClr val="000000"/>
                </a:solidFill>
              </a:rPr>
              <a:t> </a:t>
            </a:r>
            <a:r>
              <a:rPr lang="en-US" sz="1600" spc="26" dirty="0" err="1">
                <a:solidFill>
                  <a:srgbClr val="000000"/>
                </a:solidFill>
              </a:rPr>
              <a:t>doğrultusunda</a:t>
            </a:r>
            <a:r>
              <a:rPr lang="en-US" sz="1600" spc="26" dirty="0">
                <a:solidFill>
                  <a:srgbClr val="000000"/>
                </a:solidFill>
              </a:rPr>
              <a:t> </a:t>
            </a:r>
            <a:r>
              <a:rPr lang="en-US" sz="1600" spc="26" dirty="0" err="1">
                <a:solidFill>
                  <a:srgbClr val="000000"/>
                </a:solidFill>
              </a:rPr>
              <a:t>adayların</a:t>
            </a:r>
            <a:r>
              <a:rPr lang="en-US" sz="1600" spc="26" dirty="0">
                <a:solidFill>
                  <a:srgbClr val="000000"/>
                </a:solidFill>
              </a:rPr>
              <a:t> </a:t>
            </a:r>
            <a:r>
              <a:rPr lang="en-US" sz="1600" spc="26" dirty="0" err="1">
                <a:solidFill>
                  <a:srgbClr val="000000"/>
                </a:solidFill>
              </a:rPr>
              <a:t>eylemlerine</a:t>
            </a:r>
            <a:r>
              <a:rPr lang="en-US" sz="1600" spc="26" dirty="0">
                <a:solidFill>
                  <a:srgbClr val="000000"/>
                </a:solidFill>
              </a:rPr>
              <a:t> </a:t>
            </a:r>
            <a:r>
              <a:rPr lang="en-US" sz="1600" spc="26" dirty="0" err="1">
                <a:solidFill>
                  <a:srgbClr val="000000"/>
                </a:solidFill>
              </a:rPr>
              <a:t>göre</a:t>
            </a:r>
            <a:r>
              <a:rPr lang="en-US" sz="1600" spc="26" dirty="0">
                <a:solidFill>
                  <a:srgbClr val="000000"/>
                </a:solidFill>
              </a:rPr>
              <a:t> e-</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Uygulama</a:t>
            </a:r>
            <a:r>
              <a:rPr lang="en-US" sz="1600" spc="26" dirty="0">
                <a:solidFill>
                  <a:srgbClr val="000000"/>
                </a:solidFill>
              </a:rPr>
              <a:t> </a:t>
            </a:r>
            <a:r>
              <a:rPr lang="en-US" sz="1600" spc="26" dirty="0" err="1">
                <a:solidFill>
                  <a:srgbClr val="000000"/>
                </a:solidFill>
              </a:rPr>
              <a:t>Modülü</a:t>
            </a:r>
            <a:r>
              <a:rPr lang="en-US" sz="1600" spc="26" dirty="0">
                <a:solidFill>
                  <a:srgbClr val="000000"/>
                </a:solidFill>
              </a:rPr>
              <a:t> </a:t>
            </a:r>
            <a:r>
              <a:rPr lang="en-US" sz="1600" spc="26" dirty="0" err="1">
                <a:solidFill>
                  <a:srgbClr val="000000"/>
                </a:solidFill>
              </a:rPr>
              <a:t>üzerinden</a:t>
            </a:r>
            <a:r>
              <a:rPr lang="en-US" sz="1600" spc="26" dirty="0">
                <a:solidFill>
                  <a:srgbClr val="000000"/>
                </a:solidFill>
              </a:rPr>
              <a:t> </a:t>
            </a:r>
            <a:r>
              <a:rPr lang="en-US" sz="1600" spc="26" dirty="0" err="1">
                <a:solidFill>
                  <a:srgbClr val="000000"/>
                </a:solidFill>
              </a:rPr>
              <a:t>iş</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işlemleri</a:t>
            </a:r>
            <a:r>
              <a:rPr lang="en-US" sz="1600" spc="26" dirty="0">
                <a:solidFill>
                  <a:srgbClr val="000000"/>
                </a:solidFill>
              </a:rPr>
              <a:t> </a:t>
            </a:r>
            <a:r>
              <a:rPr lang="en-US" sz="1600" spc="26" dirty="0" err="1">
                <a:solidFill>
                  <a:srgbClr val="000000"/>
                </a:solidFill>
              </a:rPr>
              <a:t>yürütür</a:t>
            </a:r>
            <a:r>
              <a:rPr lang="en-US" sz="1600" spc="26" dirty="0">
                <a:solidFill>
                  <a:srgbClr val="000000"/>
                </a:solidFill>
              </a:rPr>
              <a:t>.</a:t>
            </a:r>
          </a:p>
        </p:txBody>
      </p:sp>
      <p:pic>
        <p:nvPicPr>
          <p:cNvPr id="37" name="Resim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1804" y="2794531"/>
            <a:ext cx="2525036" cy="2003341"/>
          </a:xfrm>
          <a:prstGeom prst="rect">
            <a:avLst/>
          </a:prstGeom>
        </p:spPr>
      </p:pic>
      <p:sp>
        <p:nvSpPr>
          <p:cNvPr id="38" name="Dikdörtgen 37"/>
          <p:cNvSpPr/>
          <p:nvPr/>
        </p:nvSpPr>
        <p:spPr>
          <a:xfrm>
            <a:off x="769353" y="6043350"/>
            <a:ext cx="9624969" cy="307777"/>
          </a:xfrm>
          <a:prstGeom prst="rect">
            <a:avLst/>
          </a:prstGeom>
        </p:spPr>
        <p:txBody>
          <a:bodyPr wrap="square">
            <a:spAutoFit/>
          </a:bodyPr>
          <a:lstStyle/>
          <a:p>
            <a:r>
              <a:rPr lang="tr-TR" sz="1400" dirty="0" smtClean="0"/>
              <a:t>*Millî </a:t>
            </a:r>
            <a:r>
              <a:rPr lang="tr-TR" sz="1400" dirty="0"/>
              <a:t>Eğitim Bakanlığı Merkezî Sistem Sınav Yönergesi ve Genel Müdürlük talimatlarında yer alan diğer görevleri yürütür.</a:t>
            </a:r>
          </a:p>
        </p:txBody>
      </p:sp>
      <p:pic>
        <p:nvPicPr>
          <p:cNvPr id="39" name="Resim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256" y="4156734"/>
            <a:ext cx="7056000" cy="1012977"/>
          </a:xfrm>
          <a:prstGeom prst="rect">
            <a:avLst/>
          </a:prstGeom>
          <a:effectLst>
            <a:glow rad="228600">
              <a:schemeClr val="bg1">
                <a:lumMod val="75000"/>
                <a:alpha val="40000"/>
              </a:schemeClr>
            </a:glow>
          </a:effectLst>
        </p:spPr>
      </p:pic>
      <p:sp>
        <p:nvSpPr>
          <p:cNvPr id="40" name="Dikdörtgen 39"/>
          <p:cNvSpPr/>
          <p:nvPr/>
        </p:nvSpPr>
        <p:spPr>
          <a:xfrm>
            <a:off x="2475592" y="4241157"/>
            <a:ext cx="5327904" cy="830997"/>
          </a:xfrm>
          <a:prstGeom prst="rect">
            <a:avLst/>
          </a:prstGeom>
        </p:spPr>
        <p:txBody>
          <a:bodyPr wrap="square">
            <a:spAutoFit/>
          </a:bodyPr>
          <a:lstStyle/>
          <a:p>
            <a:pPr algn="just">
              <a:spcBef>
                <a:spcPct val="0"/>
              </a:spcBef>
            </a:pPr>
            <a:r>
              <a:rPr lang="en-US" sz="1600" spc="26" dirty="0">
                <a:solidFill>
                  <a:srgbClr val="000000"/>
                </a:solidFill>
              </a:rPr>
              <a:t>e-</a:t>
            </a:r>
            <a:r>
              <a:rPr lang="en-US" sz="1600" spc="26" dirty="0" err="1">
                <a:solidFill>
                  <a:srgbClr val="000000"/>
                </a:solidFill>
              </a:rPr>
              <a:t>Sınav</a:t>
            </a:r>
            <a:r>
              <a:rPr lang="en-US" sz="1600" spc="26" dirty="0">
                <a:solidFill>
                  <a:srgbClr val="000000"/>
                </a:solidFill>
              </a:rPr>
              <a:t> salon </a:t>
            </a:r>
            <a:r>
              <a:rPr lang="en-US" sz="1600" spc="26" dirty="0" err="1">
                <a:solidFill>
                  <a:srgbClr val="000000"/>
                </a:solidFill>
              </a:rPr>
              <a:t>başkanı</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a:t>
            </a:r>
            <a:r>
              <a:rPr lang="en-US" sz="1600" spc="26" dirty="0" err="1">
                <a:solidFill>
                  <a:srgbClr val="000000"/>
                </a:solidFill>
              </a:rPr>
              <a:t>veya</a:t>
            </a:r>
            <a:r>
              <a:rPr lang="en-US" sz="1600" spc="26" dirty="0">
                <a:solidFill>
                  <a:srgbClr val="000000"/>
                </a:solidFill>
              </a:rPr>
              <a:t> e-</a:t>
            </a:r>
            <a:r>
              <a:rPr lang="en-US" sz="1600" spc="26" dirty="0" err="1">
                <a:solidFill>
                  <a:srgbClr val="000000"/>
                </a:solidFill>
              </a:rPr>
              <a:t>Sınav</a:t>
            </a:r>
            <a:r>
              <a:rPr lang="en-US" sz="1600" spc="26" dirty="0">
                <a:solidFill>
                  <a:srgbClr val="000000"/>
                </a:solidFill>
              </a:rPr>
              <a:t> salon </a:t>
            </a:r>
            <a:r>
              <a:rPr lang="en-US" sz="1600" spc="26" dirty="0" err="1">
                <a:solidFill>
                  <a:srgbClr val="000000"/>
                </a:solidFill>
              </a:rPr>
              <a:t>gözetmeninin</a:t>
            </a:r>
            <a:r>
              <a:rPr lang="en-US" sz="1600" spc="26" dirty="0">
                <a:solidFill>
                  <a:srgbClr val="000000"/>
                </a:solidFill>
              </a:rPr>
              <a:t> </a:t>
            </a:r>
            <a:r>
              <a:rPr lang="en-US" sz="1600" spc="26" dirty="0" err="1">
                <a:solidFill>
                  <a:srgbClr val="000000"/>
                </a:solidFill>
              </a:rPr>
              <a:t>görevine</a:t>
            </a:r>
            <a:r>
              <a:rPr lang="en-US" sz="1600" spc="26" dirty="0">
                <a:solidFill>
                  <a:srgbClr val="000000"/>
                </a:solidFill>
              </a:rPr>
              <a:t> </a:t>
            </a:r>
            <a:r>
              <a:rPr lang="en-US" sz="1600" spc="26" dirty="0" err="1">
                <a:solidFill>
                  <a:srgbClr val="000000"/>
                </a:solidFill>
              </a:rPr>
              <a:t>gelmemesi</a:t>
            </a:r>
            <a:r>
              <a:rPr lang="en-US" sz="1600" spc="26" dirty="0">
                <a:solidFill>
                  <a:srgbClr val="000000"/>
                </a:solidFill>
              </a:rPr>
              <a:t> </a:t>
            </a:r>
            <a:r>
              <a:rPr lang="en-US" sz="1600" spc="26" dirty="0" err="1">
                <a:solidFill>
                  <a:srgbClr val="000000"/>
                </a:solidFill>
              </a:rPr>
              <a:t>hâlinde</a:t>
            </a:r>
            <a:r>
              <a:rPr lang="en-US" sz="1600" spc="26" dirty="0">
                <a:solidFill>
                  <a:srgbClr val="000000"/>
                </a:solidFill>
              </a:rPr>
              <a:t> </a:t>
            </a:r>
            <a:r>
              <a:rPr lang="en-US" sz="1600" spc="26" dirty="0" err="1">
                <a:solidFill>
                  <a:srgbClr val="000000"/>
                </a:solidFill>
              </a:rPr>
              <a:t>bu</a:t>
            </a:r>
            <a:r>
              <a:rPr lang="en-US" sz="1600" spc="26" dirty="0">
                <a:solidFill>
                  <a:srgbClr val="000000"/>
                </a:solidFill>
              </a:rPr>
              <a:t> </a:t>
            </a:r>
            <a:r>
              <a:rPr lang="en-US" sz="1600" spc="26" dirty="0" err="1" smtClean="0">
                <a:solidFill>
                  <a:srgbClr val="000000"/>
                </a:solidFill>
              </a:rPr>
              <a:t>görevli</a:t>
            </a:r>
            <a:r>
              <a:rPr lang="tr-TR" sz="1600" spc="26" dirty="0" err="1" smtClean="0">
                <a:solidFill>
                  <a:srgbClr val="000000"/>
                </a:solidFill>
              </a:rPr>
              <a:t>leri</a:t>
            </a:r>
            <a:r>
              <a:rPr lang="en-US" sz="1600" spc="26" dirty="0" smtClean="0">
                <a:solidFill>
                  <a:srgbClr val="000000"/>
                </a:solidFill>
              </a:rPr>
              <a:t>n </a:t>
            </a:r>
            <a:r>
              <a:rPr lang="en-US" sz="1600" spc="26" dirty="0" err="1">
                <a:solidFill>
                  <a:srgbClr val="000000"/>
                </a:solidFill>
              </a:rPr>
              <a:t>görevlerini</a:t>
            </a:r>
            <a:r>
              <a:rPr lang="en-US" sz="1600" spc="26" dirty="0">
                <a:solidFill>
                  <a:srgbClr val="000000"/>
                </a:solidFill>
              </a:rPr>
              <a:t> </a:t>
            </a:r>
            <a:r>
              <a:rPr lang="en-US" sz="1600" spc="26" dirty="0" err="1">
                <a:solidFill>
                  <a:srgbClr val="000000"/>
                </a:solidFill>
              </a:rPr>
              <a:t>yürütür</a:t>
            </a:r>
            <a:endParaRPr lang="tr-TR" sz="1600" spc="26" dirty="0" smtClean="0">
              <a:solidFill>
                <a:srgbClr val="000000"/>
              </a:solidFill>
            </a:endParaRPr>
          </a:p>
        </p:txBody>
      </p:sp>
      <p:sp>
        <p:nvSpPr>
          <p:cNvPr id="41" name="Metin kutusu 40"/>
          <p:cNvSpPr txBox="1"/>
          <p:nvPr/>
        </p:nvSpPr>
        <p:spPr>
          <a:xfrm>
            <a:off x="1317254" y="4278501"/>
            <a:ext cx="811471" cy="769441"/>
          </a:xfrm>
          <a:prstGeom prst="rect">
            <a:avLst/>
          </a:prstGeom>
          <a:noFill/>
        </p:spPr>
        <p:txBody>
          <a:bodyPr wrap="square" rtlCol="0">
            <a:spAutoFit/>
          </a:bodyPr>
          <a:lstStyle/>
          <a:p>
            <a:r>
              <a:rPr lang="tr-TR" sz="4400" b="1" dirty="0" smtClean="0">
                <a:solidFill>
                  <a:schemeClr val="bg1"/>
                </a:solidFill>
              </a:rPr>
              <a:t>6</a:t>
            </a:r>
            <a:endParaRPr lang="tr-TR" sz="4400" b="1" dirty="0">
              <a:solidFill>
                <a:schemeClr val="bg1"/>
              </a:solidFill>
            </a:endParaRPr>
          </a:p>
        </p:txBody>
      </p:sp>
    </p:spTree>
    <p:extLst>
      <p:ext uri="{BB962C8B-B14F-4D97-AF65-F5344CB8AC3E}">
        <p14:creationId xmlns:p14="http://schemas.microsoft.com/office/powerpoint/2010/main" val="17945835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tr-TR" sz="2400" b="1" spc="-25" dirty="0" smtClean="0">
                <a:solidFill>
                  <a:srgbClr val="54565B"/>
                </a:solidFill>
                <a:cs typeface="Myriad Pro"/>
              </a:rPr>
              <a:t>8</a:t>
            </a:r>
            <a:r>
              <a:rPr lang="nb-NO" sz="2400" b="1" spc="-25" dirty="0" smtClean="0">
                <a:solidFill>
                  <a:srgbClr val="54565B"/>
                </a:solidFill>
                <a:cs typeface="Myriad Pro"/>
              </a:rPr>
              <a:t>. </a:t>
            </a:r>
            <a:r>
              <a:rPr lang="nb-NO" sz="2400" b="1" spc="-25" dirty="0">
                <a:solidFill>
                  <a:srgbClr val="54565B"/>
                </a:solidFill>
                <a:cs typeface="Myriad Pro"/>
              </a:rPr>
              <a:t>Madde</a:t>
            </a:r>
          </a:p>
          <a:p>
            <a:pPr marR="231775" algn="ctr">
              <a:lnSpc>
                <a:spcPct val="100000"/>
              </a:lnSpc>
            </a:pPr>
            <a:r>
              <a:rPr lang="nb-NO" sz="2400" b="1" spc="-25" dirty="0">
                <a:solidFill>
                  <a:srgbClr val="54565B"/>
                </a:solidFill>
                <a:cs typeface="Myriad Pro"/>
              </a:rPr>
              <a:t>e-Sınav </a:t>
            </a:r>
            <a:r>
              <a:rPr lang="tr-TR" sz="2400" b="1" spc="-25" dirty="0" smtClean="0">
                <a:solidFill>
                  <a:srgbClr val="54565B"/>
                </a:solidFill>
                <a:cs typeface="Myriad Pro"/>
              </a:rPr>
              <a:t>Görevlileri</a:t>
            </a:r>
            <a:endParaRPr lang="nb-NO" sz="2400" b="1" spc="-25" dirty="0">
              <a:solidFill>
                <a:srgbClr val="54565B"/>
              </a:solidFill>
              <a:cs typeface="Myriad Pro"/>
            </a:endParaRPr>
          </a:p>
        </p:txBody>
      </p:sp>
      <p:pic>
        <p:nvPicPr>
          <p:cNvPr id="26" name="Resim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14" y="3309319"/>
            <a:ext cx="7055398" cy="1417110"/>
          </a:xfrm>
          <a:prstGeom prst="rect">
            <a:avLst/>
          </a:prstGeom>
          <a:effectLst>
            <a:glow rad="228600">
              <a:schemeClr val="bg1">
                <a:lumMod val="75000"/>
                <a:alpha val="40000"/>
              </a:schemeClr>
            </a:glow>
          </a:effectLst>
        </p:spPr>
      </p:pic>
      <p:pic>
        <p:nvPicPr>
          <p:cNvPr id="28" name="Resim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353" y="4868709"/>
            <a:ext cx="7056000" cy="1271243"/>
          </a:xfrm>
          <a:prstGeom prst="rect">
            <a:avLst/>
          </a:prstGeom>
          <a:effectLst>
            <a:glow rad="228600">
              <a:schemeClr val="bg1">
                <a:lumMod val="75000"/>
                <a:alpha val="40000"/>
              </a:schemeClr>
            </a:glow>
          </a:effectLst>
        </p:spPr>
      </p:pic>
      <p:sp>
        <p:nvSpPr>
          <p:cNvPr id="30" name="TextBox 5"/>
          <p:cNvSpPr txBox="1"/>
          <p:nvPr/>
        </p:nvSpPr>
        <p:spPr>
          <a:xfrm>
            <a:off x="2420802" y="3567499"/>
            <a:ext cx="5277626" cy="738664"/>
          </a:xfrm>
          <a:prstGeom prst="rect">
            <a:avLst/>
          </a:prstGeom>
        </p:spPr>
        <p:txBody>
          <a:bodyPr wrap="square" lIns="0" tIns="0" rIns="0" bIns="0" rtlCol="0" anchor="t">
            <a:spAutoFit/>
          </a:bodyPr>
          <a:lstStyle/>
          <a:p>
            <a:pPr algn="just">
              <a:spcBef>
                <a:spcPct val="0"/>
              </a:spcBef>
            </a:pPr>
            <a:r>
              <a:rPr lang="en-US" sz="1600" spc="26" dirty="0" err="1" smtClean="0">
                <a:solidFill>
                  <a:srgbClr val="000000"/>
                </a:solidFill>
              </a:rPr>
              <a:t>Adayları</a:t>
            </a:r>
            <a:r>
              <a:rPr lang="en-US" sz="1600" spc="26" dirty="0" smtClean="0">
                <a:solidFill>
                  <a:srgbClr val="000000"/>
                </a:solidFill>
              </a:rPr>
              <a:t> </a:t>
            </a:r>
            <a:r>
              <a:rPr lang="en-US" sz="1600" spc="26" dirty="0">
                <a:solidFill>
                  <a:srgbClr val="000000"/>
                </a:solidFill>
              </a:rPr>
              <a:t>salon </a:t>
            </a:r>
            <a:r>
              <a:rPr lang="en-US" sz="1600" spc="26" dirty="0" err="1">
                <a:solidFill>
                  <a:srgbClr val="000000"/>
                </a:solidFill>
              </a:rPr>
              <a:t>aday</a:t>
            </a:r>
            <a:r>
              <a:rPr lang="en-US" sz="1600" spc="26" dirty="0">
                <a:solidFill>
                  <a:srgbClr val="000000"/>
                </a:solidFill>
              </a:rPr>
              <a:t> </a:t>
            </a:r>
            <a:r>
              <a:rPr lang="en-US" sz="1600" spc="26" dirty="0" err="1">
                <a:solidFill>
                  <a:srgbClr val="000000"/>
                </a:solidFill>
              </a:rPr>
              <a:t>yoklama</a:t>
            </a:r>
            <a:r>
              <a:rPr lang="en-US" sz="1600" spc="26" dirty="0">
                <a:solidFill>
                  <a:srgbClr val="000000"/>
                </a:solidFill>
              </a:rPr>
              <a:t> </a:t>
            </a:r>
            <a:r>
              <a:rPr lang="en-US" sz="1600" spc="26" dirty="0" err="1">
                <a:solidFill>
                  <a:srgbClr val="000000"/>
                </a:solidFill>
              </a:rPr>
              <a:t>listesinde</a:t>
            </a:r>
            <a:r>
              <a:rPr lang="en-US" sz="1600" spc="26" dirty="0">
                <a:solidFill>
                  <a:srgbClr val="000000"/>
                </a:solidFill>
              </a:rPr>
              <a:t> </a:t>
            </a:r>
            <a:r>
              <a:rPr lang="en-US" sz="1600" spc="26" dirty="0" err="1">
                <a:solidFill>
                  <a:srgbClr val="000000"/>
                </a:solidFill>
              </a:rPr>
              <a:t>belirtilen</a:t>
            </a:r>
            <a:r>
              <a:rPr lang="en-US" sz="1600" spc="26" dirty="0">
                <a:solidFill>
                  <a:srgbClr val="000000"/>
                </a:solidFill>
              </a:rPr>
              <a:t> </a:t>
            </a:r>
            <a:r>
              <a:rPr lang="en-US" sz="1600" spc="26" dirty="0" err="1">
                <a:solidFill>
                  <a:srgbClr val="000000"/>
                </a:solidFill>
              </a:rPr>
              <a:t>sıra</a:t>
            </a:r>
            <a:r>
              <a:rPr lang="en-US" sz="1600" spc="26" dirty="0">
                <a:solidFill>
                  <a:srgbClr val="000000"/>
                </a:solidFill>
              </a:rPr>
              <a:t> </a:t>
            </a:r>
            <a:r>
              <a:rPr lang="en-US" sz="1600" spc="26" dirty="0" err="1">
                <a:solidFill>
                  <a:srgbClr val="000000"/>
                </a:solidFill>
              </a:rPr>
              <a:t>numarasına</a:t>
            </a:r>
            <a:r>
              <a:rPr lang="en-US" sz="1600" spc="26" dirty="0">
                <a:solidFill>
                  <a:srgbClr val="000000"/>
                </a:solidFill>
              </a:rPr>
              <a:t> </a:t>
            </a:r>
            <a:r>
              <a:rPr lang="en-US" sz="1600" spc="26" dirty="0" err="1">
                <a:solidFill>
                  <a:srgbClr val="000000"/>
                </a:solidFill>
              </a:rPr>
              <a:t>göre</a:t>
            </a:r>
            <a:r>
              <a:rPr lang="en-US" sz="1600" spc="26" dirty="0">
                <a:solidFill>
                  <a:srgbClr val="000000"/>
                </a:solidFill>
              </a:rPr>
              <a:t> </a:t>
            </a:r>
            <a:r>
              <a:rPr lang="en-US" sz="1600" b="1" spc="26" dirty="0" err="1">
                <a:solidFill>
                  <a:srgbClr val="000000"/>
                </a:solidFill>
              </a:rPr>
              <a:t>yerleştirir</a:t>
            </a:r>
            <a:r>
              <a:rPr lang="tr-TR" sz="1600" spc="26" dirty="0" smtClean="0">
                <a:solidFill>
                  <a:srgbClr val="000000"/>
                </a:solidFill>
              </a:rPr>
              <a:t>.</a:t>
            </a:r>
          </a:p>
          <a:p>
            <a:pPr algn="just">
              <a:spcBef>
                <a:spcPct val="0"/>
              </a:spcBef>
            </a:pPr>
            <a:r>
              <a:rPr lang="en-US" sz="1600" spc="26" dirty="0" err="1">
                <a:solidFill>
                  <a:srgbClr val="000000"/>
                </a:solidFill>
              </a:rPr>
              <a:t>Adayların</a:t>
            </a:r>
            <a:r>
              <a:rPr lang="en-US" sz="1600" spc="26" dirty="0">
                <a:solidFill>
                  <a:srgbClr val="000000"/>
                </a:solidFill>
              </a:rPr>
              <a:t> </a:t>
            </a:r>
            <a:r>
              <a:rPr lang="en-US" sz="1600" b="1" spc="26" dirty="0" err="1">
                <a:solidFill>
                  <a:srgbClr val="000000"/>
                </a:solidFill>
              </a:rPr>
              <a:t>sınav</a:t>
            </a:r>
            <a:r>
              <a:rPr lang="en-US" sz="1600" b="1" spc="26" dirty="0">
                <a:solidFill>
                  <a:srgbClr val="000000"/>
                </a:solidFill>
              </a:rPr>
              <a:t> </a:t>
            </a:r>
            <a:r>
              <a:rPr lang="en-US" sz="1600" b="1" spc="26" dirty="0" err="1">
                <a:solidFill>
                  <a:srgbClr val="000000"/>
                </a:solidFill>
              </a:rPr>
              <a:t>giriş</a:t>
            </a:r>
            <a:r>
              <a:rPr lang="en-US" sz="1600" b="1" spc="26" dirty="0">
                <a:solidFill>
                  <a:srgbClr val="000000"/>
                </a:solidFill>
              </a:rPr>
              <a:t> </a:t>
            </a:r>
            <a:r>
              <a:rPr lang="en-US" sz="1600" b="1" spc="26" dirty="0" err="1">
                <a:solidFill>
                  <a:srgbClr val="000000"/>
                </a:solidFill>
              </a:rPr>
              <a:t>belgelerini</a:t>
            </a:r>
            <a:r>
              <a:rPr lang="en-US" sz="1600" b="1" spc="26" dirty="0">
                <a:solidFill>
                  <a:srgbClr val="000000"/>
                </a:solidFill>
              </a:rPr>
              <a:t> </a:t>
            </a:r>
            <a:r>
              <a:rPr lang="en-US" sz="1600" b="1" spc="26" dirty="0" err="1">
                <a:solidFill>
                  <a:srgbClr val="000000"/>
                </a:solidFill>
              </a:rPr>
              <a:t>toplar</a:t>
            </a:r>
            <a:r>
              <a:rPr lang="tr-TR" sz="1600" b="1" spc="26" dirty="0" smtClean="0">
                <a:solidFill>
                  <a:srgbClr val="000000"/>
                </a:solidFill>
              </a:rPr>
              <a:t>.</a:t>
            </a:r>
            <a:endParaRPr lang="tr-TR" sz="1600" spc="26" dirty="0">
              <a:solidFill>
                <a:srgbClr val="000000"/>
              </a:solidFill>
            </a:endParaRPr>
          </a:p>
        </p:txBody>
      </p:sp>
      <p:sp>
        <p:nvSpPr>
          <p:cNvPr id="31" name="Dikdörtgen 30"/>
          <p:cNvSpPr/>
          <p:nvPr/>
        </p:nvSpPr>
        <p:spPr>
          <a:xfrm>
            <a:off x="2370524" y="5047491"/>
            <a:ext cx="5327904" cy="1077218"/>
          </a:xfrm>
          <a:prstGeom prst="rect">
            <a:avLst/>
          </a:prstGeom>
        </p:spPr>
        <p:txBody>
          <a:bodyPr wrap="square">
            <a:spAutoFit/>
          </a:bodyPr>
          <a:lstStyle/>
          <a:p>
            <a:pPr algn="just">
              <a:spcBef>
                <a:spcPct val="0"/>
              </a:spcBef>
            </a:pPr>
            <a:r>
              <a:rPr lang="en-US" sz="1600" spc="26" dirty="0" err="1">
                <a:solidFill>
                  <a:srgbClr val="000000"/>
                </a:solidFill>
              </a:rPr>
              <a:t>Sınavın</a:t>
            </a:r>
            <a:r>
              <a:rPr lang="en-US" sz="1600" spc="26" dirty="0">
                <a:solidFill>
                  <a:srgbClr val="000000"/>
                </a:solidFill>
              </a:rPr>
              <a:t> </a:t>
            </a:r>
            <a:r>
              <a:rPr lang="en-US" sz="1600" spc="26" dirty="0" err="1">
                <a:solidFill>
                  <a:srgbClr val="000000"/>
                </a:solidFill>
              </a:rPr>
              <a:t>güvenli</a:t>
            </a:r>
            <a:r>
              <a:rPr lang="en-US" sz="1600" spc="26" dirty="0">
                <a:solidFill>
                  <a:srgbClr val="000000"/>
                </a:solidFill>
              </a:rPr>
              <a:t> </a:t>
            </a:r>
            <a:r>
              <a:rPr lang="en-US" sz="1600" spc="26" dirty="0" err="1">
                <a:solidFill>
                  <a:srgbClr val="000000"/>
                </a:solidFill>
              </a:rPr>
              <a:t>bir</a:t>
            </a:r>
            <a:r>
              <a:rPr lang="en-US" sz="1600" spc="26" dirty="0">
                <a:solidFill>
                  <a:srgbClr val="000000"/>
                </a:solidFill>
              </a:rPr>
              <a:t> </a:t>
            </a:r>
            <a:r>
              <a:rPr lang="en-US" sz="1600" spc="26" dirty="0" err="1">
                <a:solidFill>
                  <a:srgbClr val="000000"/>
                </a:solidFill>
              </a:rPr>
              <a:t>şekilde</a:t>
            </a:r>
            <a:r>
              <a:rPr lang="en-US" sz="1600" spc="26" dirty="0">
                <a:solidFill>
                  <a:srgbClr val="000000"/>
                </a:solidFill>
              </a:rPr>
              <a:t> </a:t>
            </a:r>
            <a:r>
              <a:rPr lang="en-US" sz="1600" spc="26" dirty="0" err="1">
                <a:solidFill>
                  <a:srgbClr val="000000"/>
                </a:solidFill>
              </a:rPr>
              <a:t>uygulanmasını</a:t>
            </a:r>
            <a:r>
              <a:rPr lang="en-US" sz="1600" spc="26" dirty="0">
                <a:solidFill>
                  <a:srgbClr val="000000"/>
                </a:solidFill>
              </a:rPr>
              <a:t> </a:t>
            </a:r>
            <a:r>
              <a:rPr lang="en-US" sz="1600" spc="26" dirty="0" err="1">
                <a:solidFill>
                  <a:srgbClr val="000000"/>
                </a:solidFill>
              </a:rPr>
              <a:t>sağlar</a:t>
            </a:r>
            <a:r>
              <a:rPr lang="en-US" sz="1600" spc="26" dirty="0" smtClean="0">
                <a:solidFill>
                  <a:srgbClr val="000000"/>
                </a:solidFill>
              </a:rPr>
              <a:t>.</a:t>
            </a:r>
            <a:endParaRPr lang="tr-TR" sz="1600" spc="26" dirty="0" smtClean="0">
              <a:solidFill>
                <a:srgbClr val="000000"/>
              </a:solidFill>
            </a:endParaRPr>
          </a:p>
          <a:p>
            <a:pPr algn="just">
              <a:spcBef>
                <a:spcPct val="0"/>
              </a:spcBef>
            </a:pPr>
            <a:r>
              <a:rPr lang="en-US" sz="1600" spc="26" dirty="0" err="1" smtClean="0">
                <a:solidFill>
                  <a:srgbClr val="000000"/>
                </a:solidFill>
              </a:rPr>
              <a:t>Adaylara</a:t>
            </a:r>
            <a:r>
              <a:rPr lang="en-US" sz="1600" spc="26" dirty="0" smtClean="0">
                <a:solidFill>
                  <a:srgbClr val="000000"/>
                </a:solidFill>
              </a:rPr>
              <a:t> </a:t>
            </a:r>
            <a:r>
              <a:rPr lang="en-US" sz="1600" spc="26" dirty="0" err="1">
                <a:solidFill>
                  <a:srgbClr val="000000"/>
                </a:solidFill>
              </a:rPr>
              <a:t>sınavda</a:t>
            </a:r>
            <a:r>
              <a:rPr lang="en-US" sz="1600" spc="26" dirty="0">
                <a:solidFill>
                  <a:srgbClr val="000000"/>
                </a:solidFill>
              </a:rPr>
              <a:t> </a:t>
            </a:r>
            <a:r>
              <a:rPr lang="en-US" sz="1600" spc="26" dirty="0" err="1">
                <a:solidFill>
                  <a:srgbClr val="000000"/>
                </a:solidFill>
              </a:rPr>
              <a:t>uyulması</a:t>
            </a:r>
            <a:r>
              <a:rPr lang="en-US" sz="1600" spc="26" dirty="0">
                <a:solidFill>
                  <a:srgbClr val="000000"/>
                </a:solidFill>
              </a:rPr>
              <a:t> </a:t>
            </a:r>
            <a:r>
              <a:rPr lang="en-US" sz="1600" spc="26" dirty="0" err="1">
                <a:solidFill>
                  <a:srgbClr val="000000"/>
                </a:solidFill>
              </a:rPr>
              <a:t>gereken</a:t>
            </a:r>
            <a:r>
              <a:rPr lang="en-US" sz="1600" spc="26" dirty="0">
                <a:solidFill>
                  <a:srgbClr val="000000"/>
                </a:solidFill>
              </a:rPr>
              <a:t> </a:t>
            </a:r>
            <a:r>
              <a:rPr lang="en-US" sz="1600" spc="26" dirty="0" err="1">
                <a:solidFill>
                  <a:srgbClr val="000000"/>
                </a:solidFill>
              </a:rPr>
              <a:t>kurallar</a:t>
            </a:r>
            <a:r>
              <a:rPr lang="en-US" sz="1600" spc="26" dirty="0">
                <a:solidFill>
                  <a:srgbClr val="000000"/>
                </a:solidFill>
              </a:rPr>
              <a:t> </a:t>
            </a:r>
            <a:r>
              <a:rPr lang="en-US" sz="1600" spc="26" dirty="0" err="1">
                <a:solidFill>
                  <a:srgbClr val="000000"/>
                </a:solidFill>
              </a:rPr>
              <a:t>hakkında</a:t>
            </a:r>
            <a:r>
              <a:rPr lang="en-US" sz="1600" spc="26" dirty="0">
                <a:solidFill>
                  <a:srgbClr val="000000"/>
                </a:solidFill>
              </a:rPr>
              <a:t> </a:t>
            </a:r>
            <a:r>
              <a:rPr lang="en-US" sz="1600" spc="26" dirty="0" err="1">
                <a:solidFill>
                  <a:srgbClr val="000000"/>
                </a:solidFill>
              </a:rPr>
              <a:t>bilgi</a:t>
            </a:r>
            <a:r>
              <a:rPr lang="en-US" sz="1600" spc="26" dirty="0">
                <a:solidFill>
                  <a:srgbClr val="000000"/>
                </a:solidFill>
              </a:rPr>
              <a:t> </a:t>
            </a:r>
            <a:r>
              <a:rPr lang="en-US" sz="1600" spc="26" dirty="0" err="1">
                <a:solidFill>
                  <a:srgbClr val="000000"/>
                </a:solidFill>
              </a:rPr>
              <a:t>verir</a:t>
            </a:r>
            <a:r>
              <a:rPr lang="en-US" sz="1600" spc="26" dirty="0">
                <a:solidFill>
                  <a:srgbClr val="000000"/>
                </a:solidFill>
              </a:rPr>
              <a:t>.</a:t>
            </a:r>
          </a:p>
          <a:p>
            <a:pPr algn="just">
              <a:spcBef>
                <a:spcPct val="0"/>
              </a:spcBef>
            </a:pPr>
            <a:endParaRPr lang="en-US" sz="1600" b="1" spc="26" dirty="0">
              <a:solidFill>
                <a:srgbClr val="000000"/>
              </a:solidFill>
            </a:endParaRPr>
          </a:p>
        </p:txBody>
      </p:sp>
      <p:sp>
        <p:nvSpPr>
          <p:cNvPr id="32" name="Metin kutusu 31"/>
          <p:cNvSpPr txBox="1"/>
          <p:nvPr/>
        </p:nvSpPr>
        <p:spPr>
          <a:xfrm>
            <a:off x="1100072" y="3488235"/>
            <a:ext cx="811471" cy="769441"/>
          </a:xfrm>
          <a:prstGeom prst="rect">
            <a:avLst/>
          </a:prstGeom>
          <a:noFill/>
        </p:spPr>
        <p:txBody>
          <a:bodyPr wrap="square" rtlCol="0">
            <a:spAutoFit/>
          </a:bodyPr>
          <a:lstStyle/>
          <a:p>
            <a:r>
              <a:rPr lang="tr-TR" sz="4400" b="1" dirty="0">
                <a:solidFill>
                  <a:schemeClr val="bg1"/>
                </a:solidFill>
              </a:rPr>
              <a:t>2</a:t>
            </a:r>
          </a:p>
        </p:txBody>
      </p:sp>
      <p:sp>
        <p:nvSpPr>
          <p:cNvPr id="34" name="Metin kutusu 33"/>
          <p:cNvSpPr txBox="1"/>
          <p:nvPr/>
        </p:nvSpPr>
        <p:spPr>
          <a:xfrm>
            <a:off x="1056045" y="5068760"/>
            <a:ext cx="811471" cy="769441"/>
          </a:xfrm>
          <a:prstGeom prst="rect">
            <a:avLst/>
          </a:prstGeom>
          <a:noFill/>
        </p:spPr>
        <p:txBody>
          <a:bodyPr wrap="square" rtlCol="0">
            <a:spAutoFit/>
          </a:bodyPr>
          <a:lstStyle/>
          <a:p>
            <a:r>
              <a:rPr lang="tr-TR" sz="4400" b="1" dirty="0" smtClean="0">
                <a:solidFill>
                  <a:schemeClr val="bg1"/>
                </a:solidFill>
              </a:rPr>
              <a:t>3</a:t>
            </a:r>
            <a:endParaRPr lang="tr-TR" sz="4400" b="1" dirty="0">
              <a:solidFill>
                <a:schemeClr val="bg1"/>
              </a:solidFill>
            </a:endParaRPr>
          </a:p>
        </p:txBody>
      </p:sp>
      <p:pic>
        <p:nvPicPr>
          <p:cNvPr id="42" name="Resim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214" y="1844015"/>
            <a:ext cx="7046259" cy="1269488"/>
          </a:xfrm>
          <a:prstGeom prst="rect">
            <a:avLst/>
          </a:prstGeom>
          <a:effectLst>
            <a:glow rad="228600">
              <a:schemeClr val="bg1">
                <a:lumMod val="75000"/>
                <a:alpha val="40000"/>
              </a:schemeClr>
            </a:glow>
          </a:effectLst>
        </p:spPr>
      </p:pic>
      <p:sp>
        <p:nvSpPr>
          <p:cNvPr id="43" name="Metin kutusu 42"/>
          <p:cNvSpPr txBox="1"/>
          <p:nvPr/>
        </p:nvSpPr>
        <p:spPr>
          <a:xfrm>
            <a:off x="1043694" y="2039831"/>
            <a:ext cx="811471" cy="769441"/>
          </a:xfrm>
          <a:prstGeom prst="rect">
            <a:avLst/>
          </a:prstGeom>
          <a:noFill/>
        </p:spPr>
        <p:txBody>
          <a:bodyPr wrap="square" rtlCol="0">
            <a:spAutoFit/>
          </a:bodyPr>
          <a:lstStyle/>
          <a:p>
            <a:r>
              <a:rPr lang="tr-TR" sz="4400" b="1" dirty="0" smtClean="0">
                <a:solidFill>
                  <a:schemeClr val="bg1"/>
                </a:solidFill>
              </a:rPr>
              <a:t>1</a:t>
            </a:r>
            <a:endParaRPr lang="tr-TR" sz="4400" b="1" dirty="0">
              <a:solidFill>
                <a:schemeClr val="bg1"/>
              </a:solidFill>
            </a:endParaRPr>
          </a:p>
        </p:txBody>
      </p:sp>
      <p:sp>
        <p:nvSpPr>
          <p:cNvPr id="44" name="TextBox 5"/>
          <p:cNvSpPr txBox="1"/>
          <p:nvPr/>
        </p:nvSpPr>
        <p:spPr>
          <a:xfrm>
            <a:off x="2436541" y="2112441"/>
            <a:ext cx="5263956" cy="492443"/>
          </a:xfrm>
          <a:prstGeom prst="rect">
            <a:avLst/>
          </a:prstGeom>
        </p:spPr>
        <p:txBody>
          <a:bodyPr wrap="square" lIns="0" tIns="0" rIns="0" bIns="0" rtlCol="0" anchor="t">
            <a:spAutoFit/>
          </a:bodyPr>
          <a:lstStyle/>
          <a:p>
            <a:pPr algn="just">
              <a:spcBef>
                <a:spcPct val="0"/>
              </a:spcBef>
            </a:pP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öncesi</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salonunu</a:t>
            </a:r>
            <a:r>
              <a:rPr lang="en-US" sz="1600" spc="26" dirty="0">
                <a:solidFill>
                  <a:srgbClr val="000000"/>
                </a:solidFill>
              </a:rPr>
              <a:t> </a:t>
            </a:r>
            <a:r>
              <a:rPr lang="en-US" sz="1600" spc="26" dirty="0" err="1">
                <a:solidFill>
                  <a:srgbClr val="000000"/>
                </a:solidFill>
              </a:rPr>
              <a:t>hazır</a:t>
            </a:r>
            <a:r>
              <a:rPr lang="en-US" sz="1600" spc="26" dirty="0">
                <a:solidFill>
                  <a:srgbClr val="000000"/>
                </a:solidFill>
              </a:rPr>
              <a:t> </a:t>
            </a:r>
            <a:r>
              <a:rPr lang="en-US" sz="1600" spc="26" dirty="0" err="1">
                <a:solidFill>
                  <a:srgbClr val="000000"/>
                </a:solidFill>
              </a:rPr>
              <a:t>hâle</a:t>
            </a:r>
            <a:r>
              <a:rPr lang="en-US" sz="1600" spc="26" dirty="0">
                <a:solidFill>
                  <a:srgbClr val="000000"/>
                </a:solidFill>
              </a:rPr>
              <a:t> </a:t>
            </a:r>
            <a:r>
              <a:rPr lang="en-US" sz="1600" spc="26" dirty="0" err="1">
                <a:solidFill>
                  <a:srgbClr val="000000"/>
                </a:solidFill>
              </a:rPr>
              <a:t>getirir</a:t>
            </a:r>
            <a:r>
              <a:rPr lang="en-US" sz="1600" spc="26" dirty="0" smtClean="0">
                <a:solidFill>
                  <a:srgbClr val="000000"/>
                </a:solidFill>
              </a:rPr>
              <a:t>.</a:t>
            </a:r>
            <a:endParaRPr lang="tr-TR" sz="1600" spc="26" dirty="0" smtClean="0">
              <a:solidFill>
                <a:srgbClr val="000000"/>
              </a:solidFill>
            </a:endParaRPr>
          </a:p>
          <a:p>
            <a:pPr algn="just">
              <a:spcBef>
                <a:spcPct val="0"/>
              </a:spcBef>
            </a:pPr>
            <a:r>
              <a:rPr lang="en-US" sz="1600" spc="26" dirty="0" err="1" smtClean="0">
                <a:solidFill>
                  <a:srgbClr val="000000"/>
                </a:solidFill>
              </a:rPr>
              <a:t>Adayların</a:t>
            </a:r>
            <a:r>
              <a:rPr lang="tr-TR" sz="1600" spc="26" dirty="0" smtClean="0">
                <a:solidFill>
                  <a:srgbClr val="000000"/>
                </a:solidFill>
              </a:rPr>
              <a:t>,</a:t>
            </a:r>
            <a:r>
              <a:rPr lang="en-US" sz="1600" spc="26" dirty="0" smtClean="0">
                <a:solidFill>
                  <a:srgbClr val="000000"/>
                </a:solidFill>
              </a:rPr>
              <a:t> </a:t>
            </a:r>
            <a:r>
              <a:rPr lang="en-US" sz="1600" spc="26" dirty="0" err="1">
                <a:solidFill>
                  <a:srgbClr val="000000"/>
                </a:solidFill>
              </a:rPr>
              <a:t>kimlik</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giriş</a:t>
            </a:r>
            <a:r>
              <a:rPr lang="en-US" sz="1600" spc="26" dirty="0">
                <a:solidFill>
                  <a:srgbClr val="000000"/>
                </a:solidFill>
              </a:rPr>
              <a:t> </a:t>
            </a:r>
            <a:r>
              <a:rPr lang="en-US" sz="1600" spc="26" dirty="0" err="1" smtClean="0">
                <a:solidFill>
                  <a:srgbClr val="000000"/>
                </a:solidFill>
              </a:rPr>
              <a:t>belge</a:t>
            </a:r>
            <a:r>
              <a:rPr lang="tr-TR" sz="1600" spc="26" dirty="0" err="1" smtClean="0">
                <a:solidFill>
                  <a:srgbClr val="000000"/>
                </a:solidFill>
              </a:rPr>
              <a:t>lerinin</a:t>
            </a:r>
            <a:r>
              <a:rPr lang="en-US" sz="1600" spc="26" dirty="0" smtClean="0">
                <a:solidFill>
                  <a:srgbClr val="000000"/>
                </a:solidFill>
              </a:rPr>
              <a:t> </a:t>
            </a:r>
            <a:r>
              <a:rPr lang="en-US" sz="1600" spc="26" dirty="0" err="1" smtClean="0">
                <a:solidFill>
                  <a:srgbClr val="000000"/>
                </a:solidFill>
              </a:rPr>
              <a:t>kontrol</a:t>
            </a:r>
            <a:r>
              <a:rPr lang="tr-TR" sz="1600" spc="26" dirty="0" smtClean="0">
                <a:solidFill>
                  <a:srgbClr val="000000"/>
                </a:solidFill>
              </a:rPr>
              <a:t>ünü</a:t>
            </a:r>
            <a:r>
              <a:rPr lang="en-US" sz="1600" spc="26" dirty="0" smtClean="0">
                <a:solidFill>
                  <a:srgbClr val="000000"/>
                </a:solidFill>
              </a:rPr>
              <a:t> </a:t>
            </a:r>
            <a:r>
              <a:rPr lang="en-US" sz="1600" spc="26" dirty="0" err="1">
                <a:solidFill>
                  <a:srgbClr val="000000"/>
                </a:solidFill>
              </a:rPr>
              <a:t>yapar</a:t>
            </a:r>
            <a:r>
              <a:rPr lang="en-US" sz="1600" spc="26" dirty="0" smtClean="0">
                <a:solidFill>
                  <a:srgbClr val="000000"/>
                </a:solidFill>
              </a:rPr>
              <a:t>.</a:t>
            </a:r>
            <a:endParaRPr lang="tr-TR" sz="1600" spc="26" dirty="0">
              <a:solidFill>
                <a:srgbClr val="000000"/>
              </a:solidFill>
            </a:endParaRPr>
          </a:p>
        </p:txBody>
      </p:sp>
      <p:pic>
        <p:nvPicPr>
          <p:cNvPr id="45" name="Resim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2119" y="2459376"/>
            <a:ext cx="3572978" cy="2074632"/>
          </a:xfrm>
          <a:prstGeom prst="rect">
            <a:avLst/>
          </a:prstGeom>
        </p:spPr>
      </p:pic>
      <p:sp>
        <p:nvSpPr>
          <p:cNvPr id="46" name="TextBox 5"/>
          <p:cNvSpPr txBox="1"/>
          <p:nvPr/>
        </p:nvSpPr>
        <p:spPr>
          <a:xfrm>
            <a:off x="685884" y="1166723"/>
            <a:ext cx="3497175" cy="461665"/>
          </a:xfrm>
          <a:prstGeom prst="rect">
            <a:avLst/>
          </a:prstGeom>
        </p:spPr>
        <p:txBody>
          <a:bodyPr wrap="none">
            <a:spAutoFit/>
          </a:bodyPr>
          <a:lstStyle>
            <a:defPPr>
              <a:defRPr lang="tr-TR"/>
            </a:defPPr>
            <a:lvl1pPr marR="231775" algn="r">
              <a:lnSpc>
                <a:spcPct val="100000"/>
              </a:lnSpc>
              <a:defRPr sz="3600" b="1" spc="-25">
                <a:solidFill>
                  <a:srgbClr val="54565B"/>
                </a:solidFill>
                <a:cs typeface="Myriad Pro"/>
              </a:defRPr>
            </a:lvl1pPr>
          </a:lstStyle>
          <a:p>
            <a:r>
              <a:rPr lang="en-US" sz="2400" dirty="0" smtClean="0"/>
              <a:t>e-</a:t>
            </a:r>
            <a:r>
              <a:rPr lang="en-US" sz="2400" dirty="0" err="1" smtClean="0"/>
              <a:t>Sınav</a:t>
            </a:r>
            <a:r>
              <a:rPr lang="en-US" sz="2400" dirty="0" smtClean="0"/>
              <a:t> </a:t>
            </a:r>
            <a:r>
              <a:rPr lang="en-US" sz="2400" dirty="0"/>
              <a:t>Salon </a:t>
            </a:r>
            <a:r>
              <a:rPr lang="en-US" sz="2400" dirty="0" err="1"/>
              <a:t>Gözetmeni</a:t>
            </a:r>
            <a:endParaRPr lang="en-US" sz="2400" dirty="0"/>
          </a:p>
        </p:txBody>
      </p:sp>
    </p:spTree>
    <p:extLst>
      <p:ext uri="{BB962C8B-B14F-4D97-AF65-F5344CB8AC3E}">
        <p14:creationId xmlns:p14="http://schemas.microsoft.com/office/powerpoint/2010/main" val="35351776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tr-TR" sz="2400" b="1" spc="-25" dirty="0" smtClean="0">
                <a:solidFill>
                  <a:srgbClr val="54565B"/>
                </a:solidFill>
                <a:cs typeface="Myriad Pro"/>
              </a:rPr>
              <a:t>8</a:t>
            </a:r>
            <a:r>
              <a:rPr lang="nb-NO" sz="2400" b="1" spc="-25" dirty="0" smtClean="0">
                <a:solidFill>
                  <a:srgbClr val="54565B"/>
                </a:solidFill>
                <a:cs typeface="Myriad Pro"/>
              </a:rPr>
              <a:t>. </a:t>
            </a:r>
            <a:r>
              <a:rPr lang="nb-NO" sz="2400" b="1" spc="-25" dirty="0">
                <a:solidFill>
                  <a:srgbClr val="54565B"/>
                </a:solidFill>
                <a:cs typeface="Myriad Pro"/>
              </a:rPr>
              <a:t>Madde</a:t>
            </a:r>
          </a:p>
          <a:p>
            <a:pPr marR="231775" algn="ctr">
              <a:lnSpc>
                <a:spcPct val="100000"/>
              </a:lnSpc>
            </a:pPr>
            <a:r>
              <a:rPr lang="nb-NO" sz="2400" b="1" spc="-25" dirty="0">
                <a:solidFill>
                  <a:srgbClr val="54565B"/>
                </a:solidFill>
                <a:cs typeface="Myriad Pro"/>
              </a:rPr>
              <a:t>e-Sınav </a:t>
            </a:r>
            <a:r>
              <a:rPr lang="tr-TR" sz="2400" b="1" spc="-25" dirty="0" smtClean="0">
                <a:solidFill>
                  <a:srgbClr val="54565B"/>
                </a:solidFill>
                <a:cs typeface="Myriad Pro"/>
              </a:rPr>
              <a:t>Görevlileri</a:t>
            </a:r>
            <a:endParaRPr lang="nb-NO" sz="2400" b="1" spc="-25" dirty="0">
              <a:solidFill>
                <a:srgbClr val="54565B"/>
              </a:solidFill>
              <a:cs typeface="Myriad Pro"/>
            </a:endParaRPr>
          </a:p>
        </p:txBody>
      </p:sp>
      <p:pic>
        <p:nvPicPr>
          <p:cNvPr id="26" name="Resim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14" y="3309319"/>
            <a:ext cx="7055398" cy="1417110"/>
          </a:xfrm>
          <a:prstGeom prst="rect">
            <a:avLst/>
          </a:prstGeom>
          <a:effectLst>
            <a:glow rad="228600">
              <a:schemeClr val="bg1">
                <a:lumMod val="75000"/>
                <a:alpha val="40000"/>
              </a:schemeClr>
            </a:glow>
          </a:effectLst>
        </p:spPr>
      </p:pic>
      <p:pic>
        <p:nvPicPr>
          <p:cNvPr id="28" name="Resim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353" y="4868709"/>
            <a:ext cx="7056000" cy="1271243"/>
          </a:xfrm>
          <a:prstGeom prst="rect">
            <a:avLst/>
          </a:prstGeom>
          <a:effectLst>
            <a:glow rad="228600">
              <a:schemeClr val="bg1">
                <a:lumMod val="75000"/>
                <a:alpha val="40000"/>
              </a:schemeClr>
            </a:glow>
          </a:effectLst>
        </p:spPr>
      </p:pic>
      <p:pic>
        <p:nvPicPr>
          <p:cNvPr id="42" name="Resim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214" y="1844015"/>
            <a:ext cx="7046259" cy="1269488"/>
          </a:xfrm>
          <a:prstGeom prst="rect">
            <a:avLst/>
          </a:prstGeom>
          <a:effectLst>
            <a:glow rad="228600">
              <a:schemeClr val="bg1">
                <a:lumMod val="75000"/>
                <a:alpha val="40000"/>
              </a:schemeClr>
            </a:glow>
          </a:effectLst>
        </p:spPr>
      </p:pic>
      <p:pic>
        <p:nvPicPr>
          <p:cNvPr id="45" name="Resim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2119" y="2459376"/>
            <a:ext cx="3572978" cy="2074632"/>
          </a:xfrm>
          <a:prstGeom prst="rect">
            <a:avLst/>
          </a:prstGeom>
        </p:spPr>
      </p:pic>
      <p:sp>
        <p:nvSpPr>
          <p:cNvPr id="46" name="TextBox 5"/>
          <p:cNvSpPr txBox="1"/>
          <p:nvPr/>
        </p:nvSpPr>
        <p:spPr>
          <a:xfrm>
            <a:off x="685884" y="1166723"/>
            <a:ext cx="3497175" cy="461665"/>
          </a:xfrm>
          <a:prstGeom prst="rect">
            <a:avLst/>
          </a:prstGeom>
        </p:spPr>
        <p:txBody>
          <a:bodyPr wrap="none">
            <a:spAutoFit/>
          </a:bodyPr>
          <a:lstStyle>
            <a:defPPr>
              <a:defRPr lang="tr-TR"/>
            </a:defPPr>
            <a:lvl1pPr marR="231775" algn="r">
              <a:lnSpc>
                <a:spcPct val="100000"/>
              </a:lnSpc>
              <a:defRPr sz="3600" b="1" spc="-25">
                <a:solidFill>
                  <a:srgbClr val="54565B"/>
                </a:solidFill>
                <a:cs typeface="Myriad Pro"/>
              </a:defRPr>
            </a:lvl1pPr>
          </a:lstStyle>
          <a:p>
            <a:r>
              <a:rPr lang="en-US" sz="2400" dirty="0" smtClean="0"/>
              <a:t>e-</a:t>
            </a:r>
            <a:r>
              <a:rPr lang="en-US" sz="2400" dirty="0" err="1" smtClean="0"/>
              <a:t>Sınav</a:t>
            </a:r>
            <a:r>
              <a:rPr lang="en-US" sz="2400" dirty="0" smtClean="0"/>
              <a:t> </a:t>
            </a:r>
            <a:r>
              <a:rPr lang="en-US" sz="2400" dirty="0"/>
              <a:t>Salon </a:t>
            </a:r>
            <a:r>
              <a:rPr lang="en-US" sz="2400" dirty="0" err="1"/>
              <a:t>Gözetmeni</a:t>
            </a:r>
            <a:endParaRPr lang="en-US" sz="2400" dirty="0"/>
          </a:p>
        </p:txBody>
      </p:sp>
      <p:sp>
        <p:nvSpPr>
          <p:cNvPr id="17" name="TextBox 5"/>
          <p:cNvSpPr txBox="1"/>
          <p:nvPr/>
        </p:nvSpPr>
        <p:spPr>
          <a:xfrm>
            <a:off x="2434472" y="3402100"/>
            <a:ext cx="5277626" cy="984885"/>
          </a:xfrm>
          <a:prstGeom prst="rect">
            <a:avLst/>
          </a:prstGeom>
        </p:spPr>
        <p:txBody>
          <a:bodyPr wrap="square" lIns="0" tIns="0" rIns="0" bIns="0" rtlCol="0" anchor="t">
            <a:spAutoFit/>
          </a:bodyPr>
          <a:lstStyle/>
          <a:p>
            <a:pPr algn="just">
              <a:spcBef>
                <a:spcPct val="0"/>
              </a:spcBef>
            </a:pPr>
            <a:r>
              <a:rPr lang="en-US" sz="1600" spc="26" dirty="0" err="1">
                <a:solidFill>
                  <a:srgbClr val="000000"/>
                </a:solidFill>
              </a:rPr>
              <a:t>Sınavda</a:t>
            </a:r>
            <a:r>
              <a:rPr lang="en-US" sz="1600" spc="26" dirty="0">
                <a:solidFill>
                  <a:srgbClr val="000000"/>
                </a:solidFill>
              </a:rPr>
              <a:t> </a:t>
            </a:r>
            <a:r>
              <a:rPr lang="en-US" sz="1600" spc="26" dirty="0" err="1">
                <a:solidFill>
                  <a:srgbClr val="000000"/>
                </a:solidFill>
              </a:rPr>
              <a:t>yaşanan</a:t>
            </a:r>
            <a:r>
              <a:rPr lang="en-US" sz="1600" spc="26" dirty="0">
                <a:solidFill>
                  <a:srgbClr val="000000"/>
                </a:solidFill>
              </a:rPr>
              <a:t> </a:t>
            </a:r>
            <a:r>
              <a:rPr lang="en-US" sz="1600" spc="26" dirty="0" err="1">
                <a:solidFill>
                  <a:srgbClr val="000000"/>
                </a:solidFill>
              </a:rPr>
              <a:t>hususlara</a:t>
            </a:r>
            <a:r>
              <a:rPr lang="en-US" sz="1600" spc="26" dirty="0">
                <a:solidFill>
                  <a:srgbClr val="000000"/>
                </a:solidFill>
              </a:rPr>
              <a:t> </a:t>
            </a:r>
            <a:r>
              <a:rPr lang="en-US" sz="1600" spc="26" dirty="0" err="1">
                <a:solidFill>
                  <a:srgbClr val="000000"/>
                </a:solidFill>
              </a:rPr>
              <a:t>ilişkin</a:t>
            </a:r>
            <a:r>
              <a:rPr lang="en-US" sz="1600" spc="26" dirty="0">
                <a:solidFill>
                  <a:srgbClr val="000000"/>
                </a:solidFill>
              </a:rPr>
              <a:t> </a:t>
            </a:r>
            <a:r>
              <a:rPr lang="en-US" sz="1600" spc="26" dirty="0" err="1">
                <a:solidFill>
                  <a:srgbClr val="000000"/>
                </a:solidFill>
              </a:rPr>
              <a:t>tutanak</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benzeri</a:t>
            </a:r>
            <a:r>
              <a:rPr lang="en-US" sz="1600" spc="26" dirty="0">
                <a:solidFill>
                  <a:srgbClr val="000000"/>
                </a:solidFill>
              </a:rPr>
              <a:t> </a:t>
            </a:r>
            <a:r>
              <a:rPr lang="en-US" sz="1600" spc="26" dirty="0" err="1">
                <a:solidFill>
                  <a:srgbClr val="000000"/>
                </a:solidFill>
              </a:rPr>
              <a:t>evrakları</a:t>
            </a:r>
            <a:r>
              <a:rPr lang="en-US" sz="1600" spc="26" dirty="0">
                <a:solidFill>
                  <a:srgbClr val="000000"/>
                </a:solidFill>
              </a:rPr>
              <a:t> </a:t>
            </a:r>
            <a:r>
              <a:rPr lang="en-US" sz="1600" spc="26" dirty="0" err="1">
                <a:solidFill>
                  <a:srgbClr val="000000"/>
                </a:solidFill>
              </a:rPr>
              <a:t>düzenler</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ihtiyaç</a:t>
            </a:r>
            <a:r>
              <a:rPr lang="en-US" sz="1600" spc="26" dirty="0">
                <a:solidFill>
                  <a:srgbClr val="000000"/>
                </a:solidFill>
              </a:rPr>
              <a:t> </a:t>
            </a:r>
            <a:r>
              <a:rPr lang="en-US" sz="1600" spc="26" dirty="0" err="1">
                <a:solidFill>
                  <a:srgbClr val="000000"/>
                </a:solidFill>
              </a:rPr>
              <a:t>hâlinde</a:t>
            </a:r>
            <a:r>
              <a:rPr lang="en-US" sz="1600" spc="26" dirty="0">
                <a:solidFill>
                  <a:srgbClr val="000000"/>
                </a:solidFill>
              </a:rPr>
              <a:t> </a:t>
            </a:r>
            <a:r>
              <a:rPr lang="en-US" sz="1600" spc="26" dirty="0" err="1">
                <a:solidFill>
                  <a:srgbClr val="000000"/>
                </a:solidFill>
              </a:rPr>
              <a:t>bina</a:t>
            </a:r>
            <a:r>
              <a:rPr lang="en-US" sz="1600" spc="26" dirty="0">
                <a:solidFill>
                  <a:srgbClr val="000000"/>
                </a:solidFill>
              </a:rPr>
              <a:t> </a:t>
            </a:r>
            <a:r>
              <a:rPr lang="en-US" sz="1600" spc="26" dirty="0" err="1">
                <a:solidFill>
                  <a:srgbClr val="000000"/>
                </a:solidFill>
              </a:rPr>
              <a:t>güvenlik</a:t>
            </a:r>
            <a:r>
              <a:rPr lang="en-US" sz="1600" spc="26" dirty="0">
                <a:solidFill>
                  <a:srgbClr val="000000"/>
                </a:solidFill>
              </a:rPr>
              <a:t> </a:t>
            </a:r>
            <a:r>
              <a:rPr lang="en-US" sz="1600" spc="26" dirty="0" err="1">
                <a:solidFill>
                  <a:srgbClr val="000000"/>
                </a:solidFill>
              </a:rPr>
              <a:t>görevlileri</a:t>
            </a:r>
            <a:r>
              <a:rPr lang="en-US" sz="1600" spc="26" dirty="0">
                <a:solidFill>
                  <a:srgbClr val="000000"/>
                </a:solidFill>
              </a:rPr>
              <a:t> </a:t>
            </a:r>
            <a:r>
              <a:rPr lang="en-US" sz="1600" spc="26" dirty="0" err="1">
                <a:solidFill>
                  <a:srgbClr val="000000"/>
                </a:solidFill>
              </a:rPr>
              <a:t>ile</a:t>
            </a:r>
            <a:r>
              <a:rPr lang="en-US" sz="1600" spc="26" dirty="0">
                <a:solidFill>
                  <a:srgbClr val="000000"/>
                </a:solidFill>
              </a:rPr>
              <a:t> </a:t>
            </a:r>
            <a:r>
              <a:rPr lang="en-US" sz="1600" spc="26" dirty="0" err="1">
                <a:solidFill>
                  <a:srgbClr val="000000"/>
                </a:solidFill>
              </a:rPr>
              <a:t>iş</a:t>
            </a:r>
            <a:r>
              <a:rPr lang="en-US" sz="1600" spc="26" dirty="0">
                <a:solidFill>
                  <a:srgbClr val="000000"/>
                </a:solidFill>
              </a:rPr>
              <a:t> </a:t>
            </a:r>
            <a:r>
              <a:rPr lang="en-US" sz="1600" spc="26" dirty="0" err="1">
                <a:solidFill>
                  <a:srgbClr val="000000"/>
                </a:solidFill>
              </a:rPr>
              <a:t>birliği</a:t>
            </a:r>
            <a:r>
              <a:rPr lang="en-US" sz="1600" spc="26" dirty="0">
                <a:solidFill>
                  <a:srgbClr val="000000"/>
                </a:solidFill>
              </a:rPr>
              <a:t> </a:t>
            </a:r>
            <a:r>
              <a:rPr lang="en-US" sz="1600" spc="26" dirty="0" err="1">
                <a:solidFill>
                  <a:srgbClr val="000000"/>
                </a:solidFill>
              </a:rPr>
              <a:t>yapar</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görev</a:t>
            </a:r>
            <a:r>
              <a:rPr lang="en-US" sz="1600" spc="26" dirty="0">
                <a:solidFill>
                  <a:srgbClr val="000000"/>
                </a:solidFill>
              </a:rPr>
              <a:t> </a:t>
            </a:r>
            <a:r>
              <a:rPr lang="en-US" sz="1600" spc="26" dirty="0" err="1">
                <a:solidFill>
                  <a:srgbClr val="000000"/>
                </a:solidFill>
              </a:rPr>
              <a:t>raporu</a:t>
            </a:r>
            <a:r>
              <a:rPr lang="en-US" sz="1600" spc="26" dirty="0">
                <a:solidFill>
                  <a:srgbClr val="000000"/>
                </a:solidFill>
              </a:rPr>
              <a:t> </a:t>
            </a:r>
            <a:r>
              <a:rPr lang="en-US" sz="1600" spc="26" dirty="0" err="1">
                <a:solidFill>
                  <a:srgbClr val="000000"/>
                </a:solidFill>
              </a:rPr>
              <a:t>ile</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evrakının</a:t>
            </a:r>
            <a:r>
              <a:rPr lang="en-US" sz="1600" spc="26" dirty="0">
                <a:solidFill>
                  <a:srgbClr val="000000"/>
                </a:solidFill>
              </a:rPr>
              <a:t> </a:t>
            </a:r>
            <a:r>
              <a:rPr lang="en-US" sz="1600" spc="26" dirty="0" err="1">
                <a:solidFill>
                  <a:srgbClr val="000000"/>
                </a:solidFill>
              </a:rPr>
              <a:t>yer</a:t>
            </a:r>
            <a:r>
              <a:rPr lang="en-US" sz="1600" spc="26" dirty="0">
                <a:solidFill>
                  <a:srgbClr val="000000"/>
                </a:solidFill>
              </a:rPr>
              <a:t> </a:t>
            </a:r>
            <a:r>
              <a:rPr lang="en-US" sz="1600" spc="26" dirty="0" err="1">
                <a:solidFill>
                  <a:srgbClr val="000000"/>
                </a:solidFill>
              </a:rPr>
              <a:t>aldığı</a:t>
            </a:r>
            <a:r>
              <a:rPr lang="en-US" sz="1600" spc="26" dirty="0">
                <a:solidFill>
                  <a:srgbClr val="000000"/>
                </a:solidFill>
              </a:rPr>
              <a:t> </a:t>
            </a:r>
            <a:r>
              <a:rPr lang="en-US" sz="1600" b="1" spc="26" dirty="0" err="1">
                <a:solidFill>
                  <a:srgbClr val="000000"/>
                </a:solidFill>
              </a:rPr>
              <a:t>sınav</a:t>
            </a:r>
            <a:r>
              <a:rPr lang="en-US" sz="1600" b="1" spc="26" dirty="0">
                <a:solidFill>
                  <a:srgbClr val="000000"/>
                </a:solidFill>
              </a:rPr>
              <a:t> </a:t>
            </a:r>
            <a:r>
              <a:rPr lang="en-US" sz="1600" b="1" spc="26" dirty="0" err="1">
                <a:solidFill>
                  <a:srgbClr val="000000"/>
                </a:solidFill>
              </a:rPr>
              <a:t>zarfını</a:t>
            </a:r>
            <a:r>
              <a:rPr lang="en-US" sz="1600" b="1" spc="26" dirty="0">
                <a:solidFill>
                  <a:srgbClr val="000000"/>
                </a:solidFill>
              </a:rPr>
              <a:t> </a:t>
            </a:r>
            <a:r>
              <a:rPr lang="en-US" sz="1600" b="1" spc="26" dirty="0" err="1">
                <a:solidFill>
                  <a:srgbClr val="000000"/>
                </a:solidFill>
              </a:rPr>
              <a:t>imzalar</a:t>
            </a:r>
            <a:r>
              <a:rPr lang="en-US" sz="1600" b="1" spc="26" dirty="0">
                <a:solidFill>
                  <a:srgbClr val="000000"/>
                </a:solidFill>
              </a:rPr>
              <a:t>.</a:t>
            </a:r>
          </a:p>
        </p:txBody>
      </p:sp>
      <p:sp>
        <p:nvSpPr>
          <p:cNvPr id="18" name="Dikdörtgen 17"/>
          <p:cNvSpPr/>
          <p:nvPr/>
        </p:nvSpPr>
        <p:spPr>
          <a:xfrm>
            <a:off x="2384194" y="5191870"/>
            <a:ext cx="5327904" cy="523220"/>
          </a:xfrm>
          <a:prstGeom prst="rect">
            <a:avLst/>
          </a:prstGeom>
        </p:spPr>
        <p:txBody>
          <a:bodyPr wrap="square">
            <a:spAutoFit/>
          </a:bodyPr>
          <a:lstStyle/>
          <a:p>
            <a:pPr algn="just">
              <a:spcBef>
                <a:spcPct val="0"/>
              </a:spcBef>
            </a:pPr>
            <a:r>
              <a:rPr lang="en-US" sz="1400" spc="26" dirty="0" err="1" smtClean="0">
                <a:solidFill>
                  <a:srgbClr val="000000"/>
                </a:solidFill>
              </a:rPr>
              <a:t>Millî</a:t>
            </a:r>
            <a:r>
              <a:rPr lang="en-US" sz="1400" spc="26" dirty="0" smtClean="0">
                <a:solidFill>
                  <a:srgbClr val="000000"/>
                </a:solidFill>
              </a:rPr>
              <a:t> </a:t>
            </a:r>
            <a:r>
              <a:rPr lang="en-US" sz="1400" spc="26" dirty="0" err="1">
                <a:solidFill>
                  <a:srgbClr val="000000"/>
                </a:solidFill>
              </a:rPr>
              <a:t>Eğitim</a:t>
            </a:r>
            <a:r>
              <a:rPr lang="en-US" sz="1400" spc="26" dirty="0">
                <a:solidFill>
                  <a:srgbClr val="000000"/>
                </a:solidFill>
              </a:rPr>
              <a:t> </a:t>
            </a:r>
            <a:r>
              <a:rPr lang="en-US" sz="1400" spc="26" dirty="0" err="1">
                <a:solidFill>
                  <a:srgbClr val="000000"/>
                </a:solidFill>
              </a:rPr>
              <a:t>Bakanlığı</a:t>
            </a:r>
            <a:r>
              <a:rPr lang="en-US" sz="1400" spc="26" dirty="0">
                <a:solidFill>
                  <a:srgbClr val="000000"/>
                </a:solidFill>
              </a:rPr>
              <a:t> </a:t>
            </a:r>
            <a:r>
              <a:rPr lang="en-US" sz="1400" spc="26" dirty="0" err="1">
                <a:solidFill>
                  <a:srgbClr val="000000"/>
                </a:solidFill>
              </a:rPr>
              <a:t>Merkezî</a:t>
            </a:r>
            <a:r>
              <a:rPr lang="en-US" sz="1400" spc="26" dirty="0">
                <a:solidFill>
                  <a:srgbClr val="000000"/>
                </a:solidFill>
              </a:rPr>
              <a:t> </a:t>
            </a:r>
            <a:r>
              <a:rPr lang="en-US" sz="1400" spc="26" dirty="0" err="1">
                <a:solidFill>
                  <a:srgbClr val="000000"/>
                </a:solidFill>
              </a:rPr>
              <a:t>Sistem</a:t>
            </a:r>
            <a:r>
              <a:rPr lang="en-US" sz="1400" spc="26" dirty="0">
                <a:solidFill>
                  <a:srgbClr val="000000"/>
                </a:solidFill>
              </a:rPr>
              <a:t> </a:t>
            </a:r>
            <a:r>
              <a:rPr lang="en-US" sz="1400" spc="26" dirty="0" err="1">
                <a:solidFill>
                  <a:srgbClr val="000000"/>
                </a:solidFill>
              </a:rPr>
              <a:t>Sınav</a:t>
            </a:r>
            <a:r>
              <a:rPr lang="en-US" sz="1400" spc="26" dirty="0">
                <a:solidFill>
                  <a:srgbClr val="000000"/>
                </a:solidFill>
              </a:rPr>
              <a:t> </a:t>
            </a:r>
            <a:r>
              <a:rPr lang="en-US" sz="1400" spc="26" dirty="0" err="1">
                <a:solidFill>
                  <a:srgbClr val="000000"/>
                </a:solidFill>
              </a:rPr>
              <a:t>Yönergesi</a:t>
            </a:r>
            <a:r>
              <a:rPr lang="en-US" sz="1400" spc="26" dirty="0">
                <a:solidFill>
                  <a:srgbClr val="000000"/>
                </a:solidFill>
              </a:rPr>
              <a:t> </a:t>
            </a:r>
            <a:r>
              <a:rPr lang="en-US" sz="1400" spc="26" dirty="0" err="1">
                <a:solidFill>
                  <a:srgbClr val="000000"/>
                </a:solidFill>
              </a:rPr>
              <a:t>ve</a:t>
            </a:r>
            <a:r>
              <a:rPr lang="en-US" sz="1400" spc="26" dirty="0">
                <a:solidFill>
                  <a:srgbClr val="000000"/>
                </a:solidFill>
              </a:rPr>
              <a:t> </a:t>
            </a:r>
            <a:r>
              <a:rPr lang="en-US" sz="1400" spc="26" dirty="0" err="1">
                <a:solidFill>
                  <a:srgbClr val="000000"/>
                </a:solidFill>
              </a:rPr>
              <a:t>Genel</a:t>
            </a:r>
            <a:r>
              <a:rPr lang="en-US" sz="1400" spc="26" dirty="0">
                <a:solidFill>
                  <a:srgbClr val="000000"/>
                </a:solidFill>
              </a:rPr>
              <a:t> </a:t>
            </a:r>
            <a:r>
              <a:rPr lang="en-US" sz="1400" spc="26" dirty="0" err="1">
                <a:solidFill>
                  <a:srgbClr val="000000"/>
                </a:solidFill>
              </a:rPr>
              <a:t>Müdürlük</a:t>
            </a:r>
            <a:r>
              <a:rPr lang="en-US" sz="1400" spc="26" dirty="0">
                <a:solidFill>
                  <a:srgbClr val="000000"/>
                </a:solidFill>
              </a:rPr>
              <a:t> </a:t>
            </a:r>
            <a:r>
              <a:rPr lang="en-US" sz="1400" spc="26" dirty="0" err="1">
                <a:solidFill>
                  <a:srgbClr val="000000"/>
                </a:solidFill>
              </a:rPr>
              <a:t>talimatlarında</a:t>
            </a:r>
            <a:r>
              <a:rPr lang="en-US" sz="1400" spc="26" dirty="0">
                <a:solidFill>
                  <a:srgbClr val="000000"/>
                </a:solidFill>
              </a:rPr>
              <a:t> </a:t>
            </a:r>
            <a:r>
              <a:rPr lang="en-US" sz="1400" spc="26" dirty="0" err="1">
                <a:solidFill>
                  <a:srgbClr val="000000"/>
                </a:solidFill>
              </a:rPr>
              <a:t>yer</a:t>
            </a:r>
            <a:r>
              <a:rPr lang="en-US" sz="1400" spc="26" dirty="0">
                <a:solidFill>
                  <a:srgbClr val="000000"/>
                </a:solidFill>
              </a:rPr>
              <a:t> </a:t>
            </a:r>
            <a:r>
              <a:rPr lang="en-US" sz="1400" spc="26" dirty="0" err="1">
                <a:solidFill>
                  <a:srgbClr val="000000"/>
                </a:solidFill>
              </a:rPr>
              <a:t>alan</a:t>
            </a:r>
            <a:r>
              <a:rPr lang="en-US" sz="1400" spc="26" dirty="0">
                <a:solidFill>
                  <a:srgbClr val="000000"/>
                </a:solidFill>
              </a:rPr>
              <a:t> </a:t>
            </a:r>
            <a:r>
              <a:rPr lang="en-US" sz="1400" spc="26" dirty="0" err="1">
                <a:solidFill>
                  <a:srgbClr val="000000"/>
                </a:solidFill>
              </a:rPr>
              <a:t>diğer</a:t>
            </a:r>
            <a:r>
              <a:rPr lang="en-US" sz="1400" spc="26" dirty="0">
                <a:solidFill>
                  <a:srgbClr val="000000"/>
                </a:solidFill>
              </a:rPr>
              <a:t> </a:t>
            </a:r>
            <a:r>
              <a:rPr lang="en-US" sz="1400" spc="26" dirty="0" err="1">
                <a:solidFill>
                  <a:srgbClr val="000000"/>
                </a:solidFill>
              </a:rPr>
              <a:t>görevleri</a:t>
            </a:r>
            <a:r>
              <a:rPr lang="en-US" sz="1400" spc="26" dirty="0">
                <a:solidFill>
                  <a:srgbClr val="000000"/>
                </a:solidFill>
              </a:rPr>
              <a:t> </a:t>
            </a:r>
            <a:r>
              <a:rPr lang="en-US" sz="1400" spc="26" dirty="0" err="1">
                <a:solidFill>
                  <a:srgbClr val="000000"/>
                </a:solidFill>
              </a:rPr>
              <a:t>yürütür</a:t>
            </a:r>
            <a:r>
              <a:rPr lang="en-US" sz="1400" spc="26" dirty="0" smtClean="0">
                <a:solidFill>
                  <a:srgbClr val="000000"/>
                </a:solidFill>
              </a:rPr>
              <a:t>.</a:t>
            </a:r>
            <a:endParaRPr lang="en-US" sz="1600" spc="26" dirty="0">
              <a:solidFill>
                <a:srgbClr val="000000"/>
              </a:solidFill>
            </a:endParaRPr>
          </a:p>
        </p:txBody>
      </p:sp>
      <p:sp>
        <p:nvSpPr>
          <p:cNvPr id="19" name="Metin kutusu 18"/>
          <p:cNvSpPr txBox="1"/>
          <p:nvPr/>
        </p:nvSpPr>
        <p:spPr>
          <a:xfrm>
            <a:off x="1081784" y="3462131"/>
            <a:ext cx="811471" cy="769441"/>
          </a:xfrm>
          <a:prstGeom prst="rect">
            <a:avLst/>
          </a:prstGeom>
          <a:noFill/>
        </p:spPr>
        <p:txBody>
          <a:bodyPr wrap="square" rtlCol="0">
            <a:spAutoFit/>
          </a:bodyPr>
          <a:lstStyle/>
          <a:p>
            <a:r>
              <a:rPr lang="tr-TR" sz="4400" b="1" dirty="0">
                <a:solidFill>
                  <a:schemeClr val="bg1"/>
                </a:solidFill>
              </a:rPr>
              <a:t>5</a:t>
            </a:r>
          </a:p>
        </p:txBody>
      </p:sp>
      <p:sp>
        <p:nvSpPr>
          <p:cNvPr id="20" name="Metin kutusu 19"/>
          <p:cNvSpPr txBox="1"/>
          <p:nvPr/>
        </p:nvSpPr>
        <p:spPr>
          <a:xfrm>
            <a:off x="1056045" y="5068760"/>
            <a:ext cx="811471" cy="769441"/>
          </a:xfrm>
          <a:prstGeom prst="rect">
            <a:avLst/>
          </a:prstGeom>
          <a:noFill/>
        </p:spPr>
        <p:txBody>
          <a:bodyPr wrap="square" rtlCol="0">
            <a:spAutoFit/>
          </a:bodyPr>
          <a:lstStyle/>
          <a:p>
            <a:r>
              <a:rPr lang="tr-TR" sz="4400" b="1" dirty="0">
                <a:solidFill>
                  <a:schemeClr val="bg1"/>
                </a:solidFill>
              </a:rPr>
              <a:t>6</a:t>
            </a:r>
          </a:p>
        </p:txBody>
      </p:sp>
      <p:sp>
        <p:nvSpPr>
          <p:cNvPr id="21" name="Metin kutusu 20"/>
          <p:cNvSpPr txBox="1"/>
          <p:nvPr/>
        </p:nvSpPr>
        <p:spPr>
          <a:xfrm>
            <a:off x="1043694" y="1986295"/>
            <a:ext cx="811471" cy="769441"/>
          </a:xfrm>
          <a:prstGeom prst="rect">
            <a:avLst/>
          </a:prstGeom>
          <a:noFill/>
        </p:spPr>
        <p:txBody>
          <a:bodyPr wrap="square" rtlCol="0">
            <a:spAutoFit/>
          </a:bodyPr>
          <a:lstStyle/>
          <a:p>
            <a:r>
              <a:rPr lang="tr-TR" sz="4400" b="1" dirty="0">
                <a:solidFill>
                  <a:schemeClr val="bg1"/>
                </a:solidFill>
              </a:rPr>
              <a:t>4</a:t>
            </a:r>
          </a:p>
        </p:txBody>
      </p:sp>
      <p:sp>
        <p:nvSpPr>
          <p:cNvPr id="22" name="TextBox 5"/>
          <p:cNvSpPr txBox="1"/>
          <p:nvPr/>
        </p:nvSpPr>
        <p:spPr>
          <a:xfrm>
            <a:off x="2434472" y="1953776"/>
            <a:ext cx="5263956" cy="984885"/>
          </a:xfrm>
          <a:prstGeom prst="rect">
            <a:avLst/>
          </a:prstGeom>
        </p:spPr>
        <p:txBody>
          <a:bodyPr wrap="square" lIns="0" tIns="0" rIns="0" bIns="0" rtlCol="0" anchor="t">
            <a:spAutoFit/>
          </a:bodyPr>
          <a:lstStyle/>
          <a:p>
            <a:pPr algn="just">
              <a:spcBef>
                <a:spcPct val="0"/>
              </a:spcBef>
            </a:pPr>
            <a:r>
              <a:rPr lang="en-US" sz="1600" spc="26" dirty="0">
                <a:solidFill>
                  <a:srgbClr val="000000"/>
                </a:solidFill>
              </a:rPr>
              <a:t>Salon </a:t>
            </a:r>
            <a:r>
              <a:rPr lang="en-US" sz="1600" b="1" spc="26" dirty="0" err="1">
                <a:solidFill>
                  <a:srgbClr val="000000"/>
                </a:solidFill>
              </a:rPr>
              <a:t>aday</a:t>
            </a:r>
            <a:r>
              <a:rPr lang="en-US" sz="1600" b="1" spc="26" dirty="0">
                <a:solidFill>
                  <a:srgbClr val="000000"/>
                </a:solidFill>
              </a:rPr>
              <a:t> </a:t>
            </a:r>
            <a:r>
              <a:rPr lang="en-US" sz="1600" b="1" spc="26" dirty="0" err="1">
                <a:solidFill>
                  <a:srgbClr val="000000"/>
                </a:solidFill>
              </a:rPr>
              <a:t>yoklama</a:t>
            </a:r>
            <a:r>
              <a:rPr lang="en-US" sz="1600" b="1" spc="26" dirty="0">
                <a:solidFill>
                  <a:srgbClr val="000000"/>
                </a:solidFill>
              </a:rPr>
              <a:t> </a:t>
            </a:r>
            <a:r>
              <a:rPr lang="en-US" sz="1600" b="1" spc="26" dirty="0" err="1">
                <a:solidFill>
                  <a:srgbClr val="000000"/>
                </a:solidFill>
              </a:rPr>
              <a:t>listesinin</a:t>
            </a:r>
            <a:r>
              <a:rPr lang="en-US" sz="1600" b="1"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sonunda</a:t>
            </a:r>
            <a:r>
              <a:rPr lang="en-US" sz="1600" spc="26" dirty="0">
                <a:solidFill>
                  <a:srgbClr val="000000"/>
                </a:solidFill>
              </a:rPr>
              <a:t> </a:t>
            </a:r>
            <a:r>
              <a:rPr lang="en-US" sz="1600" spc="26" dirty="0" err="1">
                <a:solidFill>
                  <a:srgbClr val="000000"/>
                </a:solidFill>
              </a:rPr>
              <a:t>adaylara</a:t>
            </a:r>
            <a:r>
              <a:rPr lang="en-US" sz="1600" spc="26" dirty="0">
                <a:solidFill>
                  <a:srgbClr val="000000"/>
                </a:solidFill>
              </a:rPr>
              <a:t> </a:t>
            </a:r>
            <a:r>
              <a:rPr lang="en-US" sz="1600" spc="26" dirty="0" err="1">
                <a:solidFill>
                  <a:srgbClr val="000000"/>
                </a:solidFill>
              </a:rPr>
              <a:t>imzalatılmasını</a:t>
            </a:r>
            <a:r>
              <a:rPr lang="en-US" sz="1600" spc="26" dirty="0">
                <a:solidFill>
                  <a:srgbClr val="000000"/>
                </a:solidFill>
              </a:rPr>
              <a:t> </a:t>
            </a:r>
            <a:r>
              <a:rPr lang="en-US" sz="1600" spc="26" dirty="0" err="1">
                <a:solidFill>
                  <a:srgbClr val="000000"/>
                </a:solidFill>
              </a:rPr>
              <a:t>sağlar</a:t>
            </a:r>
            <a:r>
              <a:rPr lang="en-US" sz="1600" spc="26" dirty="0" smtClean="0">
                <a:solidFill>
                  <a:srgbClr val="000000"/>
                </a:solidFill>
              </a:rPr>
              <a:t>.</a:t>
            </a:r>
            <a:endParaRPr lang="tr-TR" sz="1600" spc="26" dirty="0" smtClean="0">
              <a:solidFill>
                <a:srgbClr val="000000"/>
              </a:solidFill>
            </a:endParaRPr>
          </a:p>
          <a:p>
            <a:pPr algn="just">
              <a:spcBef>
                <a:spcPct val="0"/>
              </a:spcBef>
            </a:pPr>
            <a:r>
              <a:rPr lang="en-US" sz="1600" spc="26" dirty="0" err="1">
                <a:solidFill>
                  <a:srgbClr val="000000"/>
                </a:solidFill>
              </a:rPr>
              <a:t>Aday</a:t>
            </a:r>
            <a:r>
              <a:rPr lang="en-US" sz="1600" spc="26" dirty="0">
                <a:solidFill>
                  <a:srgbClr val="000000"/>
                </a:solidFill>
              </a:rPr>
              <a:t> </a:t>
            </a:r>
            <a:r>
              <a:rPr lang="en-US" sz="1600" b="1" spc="26" dirty="0" err="1">
                <a:solidFill>
                  <a:srgbClr val="000000"/>
                </a:solidFill>
              </a:rPr>
              <a:t>cevap</a:t>
            </a:r>
            <a:r>
              <a:rPr lang="en-US" sz="1600" b="1" spc="26" dirty="0">
                <a:solidFill>
                  <a:srgbClr val="000000"/>
                </a:solidFill>
              </a:rPr>
              <a:t> </a:t>
            </a:r>
            <a:r>
              <a:rPr lang="en-US" sz="1600" b="1" spc="26" dirty="0" err="1">
                <a:solidFill>
                  <a:srgbClr val="000000"/>
                </a:solidFill>
              </a:rPr>
              <a:t>kâğıtlarının</a:t>
            </a:r>
            <a:r>
              <a:rPr lang="en-US" sz="1600" spc="26" dirty="0">
                <a:solidFill>
                  <a:srgbClr val="000000"/>
                </a:solidFill>
              </a:rPr>
              <a:t> </a:t>
            </a:r>
            <a:r>
              <a:rPr lang="en-US" sz="1600" spc="26" dirty="0" err="1">
                <a:solidFill>
                  <a:srgbClr val="000000"/>
                </a:solidFill>
              </a:rPr>
              <a:t>imzalatılmasını</a:t>
            </a:r>
            <a:r>
              <a:rPr lang="en-US" sz="1600" spc="26" dirty="0">
                <a:solidFill>
                  <a:srgbClr val="000000"/>
                </a:solidFill>
              </a:rPr>
              <a:t> </a:t>
            </a:r>
            <a:r>
              <a:rPr lang="en-US" sz="1600" spc="26" dirty="0" err="1">
                <a:solidFill>
                  <a:srgbClr val="000000"/>
                </a:solidFill>
              </a:rPr>
              <a:t>sağlar</a:t>
            </a:r>
            <a:r>
              <a:rPr lang="en-US" sz="1600" spc="26" dirty="0">
                <a:solidFill>
                  <a:srgbClr val="000000"/>
                </a:solidFill>
              </a:rPr>
              <a:t>.</a:t>
            </a:r>
          </a:p>
          <a:p>
            <a:pPr algn="just">
              <a:spcBef>
                <a:spcPct val="0"/>
              </a:spcBef>
            </a:pPr>
            <a:endParaRPr lang="en-US" sz="1600" spc="26" dirty="0">
              <a:solidFill>
                <a:srgbClr val="000000"/>
              </a:solidFill>
            </a:endParaRPr>
          </a:p>
        </p:txBody>
      </p:sp>
    </p:spTree>
    <p:extLst>
      <p:ext uri="{BB962C8B-B14F-4D97-AF65-F5344CB8AC3E}">
        <p14:creationId xmlns:p14="http://schemas.microsoft.com/office/powerpoint/2010/main" val="31225995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tr-TR" sz="2400" b="1" spc="-25" dirty="0">
                <a:solidFill>
                  <a:srgbClr val="54565B"/>
                </a:solidFill>
                <a:cs typeface="Myriad Pro"/>
              </a:rPr>
              <a:t>9. Madde</a:t>
            </a:r>
          </a:p>
          <a:p>
            <a:pPr marR="231775" algn="ctr">
              <a:lnSpc>
                <a:spcPct val="100000"/>
              </a:lnSpc>
            </a:pPr>
            <a:r>
              <a:rPr lang="tr-TR" sz="2000" b="1" spc="-25" dirty="0">
                <a:solidFill>
                  <a:srgbClr val="54565B"/>
                </a:solidFill>
                <a:cs typeface="Myriad Pro"/>
              </a:rPr>
              <a:t>Adayların Sınava Alınmayacağı ve e-Sınavın </a:t>
            </a:r>
            <a:endParaRPr lang="tr-TR" sz="2000" b="1" spc="-25" dirty="0" smtClean="0">
              <a:solidFill>
                <a:srgbClr val="54565B"/>
              </a:solidFill>
              <a:cs typeface="Myriad Pro"/>
            </a:endParaRPr>
          </a:p>
          <a:p>
            <a:pPr marR="231775" algn="ctr">
              <a:lnSpc>
                <a:spcPct val="100000"/>
              </a:lnSpc>
            </a:pPr>
            <a:r>
              <a:rPr lang="tr-TR" sz="2000" b="1" spc="-25" dirty="0" smtClean="0">
                <a:solidFill>
                  <a:srgbClr val="54565B"/>
                </a:solidFill>
                <a:cs typeface="Myriad Pro"/>
              </a:rPr>
              <a:t>Geçersiz </a:t>
            </a:r>
            <a:r>
              <a:rPr lang="tr-TR" sz="2000" b="1" spc="-25" dirty="0">
                <a:solidFill>
                  <a:srgbClr val="54565B"/>
                </a:solidFill>
                <a:cs typeface="Myriad Pro"/>
              </a:rPr>
              <a:t>Sayılacağı Durumlar</a:t>
            </a:r>
          </a:p>
        </p:txBody>
      </p:sp>
      <p:pic>
        <p:nvPicPr>
          <p:cNvPr id="48" name="Resim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213" y="1410857"/>
            <a:ext cx="7055398" cy="1530537"/>
          </a:xfrm>
          <a:prstGeom prst="rect">
            <a:avLst/>
          </a:prstGeom>
          <a:effectLst>
            <a:glow rad="101600">
              <a:schemeClr val="bg1">
                <a:lumMod val="75000"/>
                <a:alpha val="60000"/>
              </a:schemeClr>
            </a:glow>
          </a:effectLst>
        </p:spPr>
      </p:pic>
      <p:pic>
        <p:nvPicPr>
          <p:cNvPr id="49" name="Resim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213" y="4917289"/>
            <a:ext cx="7055398" cy="1594473"/>
          </a:xfrm>
          <a:prstGeom prst="rect">
            <a:avLst/>
          </a:prstGeom>
          <a:effectLst>
            <a:glow rad="101600">
              <a:schemeClr val="bg1">
                <a:lumMod val="75000"/>
                <a:alpha val="60000"/>
              </a:schemeClr>
            </a:glow>
          </a:effectLst>
        </p:spPr>
      </p:pic>
      <p:sp>
        <p:nvSpPr>
          <p:cNvPr id="50" name="Dikdörtgen 49"/>
          <p:cNvSpPr/>
          <p:nvPr/>
        </p:nvSpPr>
        <p:spPr>
          <a:xfrm>
            <a:off x="2394688" y="4976821"/>
            <a:ext cx="5327904" cy="1246495"/>
          </a:xfrm>
          <a:prstGeom prst="rect">
            <a:avLst/>
          </a:prstGeom>
          <a:effectLst>
            <a:glow rad="101600">
              <a:schemeClr val="bg1">
                <a:lumMod val="75000"/>
                <a:alpha val="60000"/>
              </a:schemeClr>
            </a:glow>
          </a:effectLst>
        </p:spPr>
        <p:txBody>
          <a:bodyPr wrap="square">
            <a:spAutoFit/>
          </a:bodyPr>
          <a:lstStyle/>
          <a:p>
            <a:pPr algn="just">
              <a:spcBef>
                <a:spcPct val="0"/>
              </a:spcBef>
            </a:pPr>
            <a:r>
              <a:rPr lang="en-US" sz="1500" spc="26" dirty="0" err="1" smtClean="0">
                <a:solidFill>
                  <a:srgbClr val="000000"/>
                </a:solidFill>
              </a:rPr>
              <a:t>Sınav</a:t>
            </a:r>
            <a:r>
              <a:rPr lang="en-US" sz="1500" spc="26" dirty="0" smtClean="0">
                <a:solidFill>
                  <a:srgbClr val="000000"/>
                </a:solidFill>
              </a:rPr>
              <a:t> </a:t>
            </a:r>
            <a:r>
              <a:rPr lang="en-US" sz="1500" spc="26" dirty="0" err="1">
                <a:solidFill>
                  <a:srgbClr val="000000"/>
                </a:solidFill>
              </a:rPr>
              <a:t>öncesinde</a:t>
            </a:r>
            <a:r>
              <a:rPr lang="en-US" sz="1500" spc="26" dirty="0">
                <a:solidFill>
                  <a:srgbClr val="000000"/>
                </a:solidFill>
              </a:rPr>
              <a:t>, </a:t>
            </a:r>
            <a:r>
              <a:rPr lang="en-US" sz="1500" spc="26" dirty="0" err="1">
                <a:solidFill>
                  <a:srgbClr val="000000"/>
                </a:solidFill>
              </a:rPr>
              <a:t>sınav</a:t>
            </a:r>
            <a:r>
              <a:rPr lang="en-US" sz="1500" spc="26" dirty="0">
                <a:solidFill>
                  <a:srgbClr val="000000"/>
                </a:solidFill>
              </a:rPr>
              <a:t> </a:t>
            </a:r>
            <a:r>
              <a:rPr lang="en-US" sz="1500" spc="26" dirty="0" err="1">
                <a:solidFill>
                  <a:srgbClr val="000000"/>
                </a:solidFill>
              </a:rPr>
              <a:t>sırasında</a:t>
            </a:r>
            <a:r>
              <a:rPr lang="en-US" sz="1500" spc="26" dirty="0">
                <a:solidFill>
                  <a:srgbClr val="000000"/>
                </a:solidFill>
              </a:rPr>
              <a:t> </a:t>
            </a:r>
            <a:r>
              <a:rPr lang="en-US" sz="1500" spc="26" dirty="0" err="1">
                <a:solidFill>
                  <a:srgbClr val="000000"/>
                </a:solidFill>
              </a:rPr>
              <a:t>veya</a:t>
            </a:r>
            <a:r>
              <a:rPr lang="en-US" sz="1500" spc="26" dirty="0">
                <a:solidFill>
                  <a:srgbClr val="000000"/>
                </a:solidFill>
              </a:rPr>
              <a:t> </a:t>
            </a:r>
            <a:r>
              <a:rPr lang="en-US" sz="1500" spc="26" dirty="0" err="1">
                <a:solidFill>
                  <a:srgbClr val="000000"/>
                </a:solidFill>
              </a:rPr>
              <a:t>sınav</a:t>
            </a:r>
            <a:r>
              <a:rPr lang="en-US" sz="1500" spc="26" dirty="0">
                <a:solidFill>
                  <a:srgbClr val="000000"/>
                </a:solidFill>
              </a:rPr>
              <a:t> </a:t>
            </a:r>
            <a:r>
              <a:rPr lang="en-US" sz="1500" spc="26" dirty="0" err="1">
                <a:solidFill>
                  <a:srgbClr val="000000"/>
                </a:solidFill>
              </a:rPr>
              <a:t>sonrasında</a:t>
            </a:r>
            <a:r>
              <a:rPr lang="en-US" sz="1500" spc="26" dirty="0">
                <a:solidFill>
                  <a:srgbClr val="000000"/>
                </a:solidFill>
              </a:rPr>
              <a:t> </a:t>
            </a:r>
            <a:r>
              <a:rPr lang="en-US" sz="1500" spc="26" dirty="0" err="1">
                <a:solidFill>
                  <a:srgbClr val="000000"/>
                </a:solidFill>
              </a:rPr>
              <a:t>adayın</a:t>
            </a:r>
            <a:r>
              <a:rPr lang="en-US" sz="1500" spc="26" dirty="0">
                <a:solidFill>
                  <a:srgbClr val="000000"/>
                </a:solidFill>
              </a:rPr>
              <a:t> </a:t>
            </a:r>
            <a:r>
              <a:rPr lang="en-US" sz="1500" spc="26" dirty="0" err="1">
                <a:solidFill>
                  <a:srgbClr val="000000"/>
                </a:solidFill>
              </a:rPr>
              <a:t>başka</a:t>
            </a:r>
            <a:r>
              <a:rPr lang="en-US" sz="1500" spc="26" dirty="0">
                <a:solidFill>
                  <a:srgbClr val="000000"/>
                </a:solidFill>
              </a:rPr>
              <a:t> </a:t>
            </a:r>
            <a:r>
              <a:rPr lang="en-US" sz="1500" spc="26" dirty="0" err="1">
                <a:solidFill>
                  <a:srgbClr val="000000"/>
                </a:solidFill>
              </a:rPr>
              <a:t>bir</a:t>
            </a:r>
            <a:r>
              <a:rPr lang="en-US" sz="1500" spc="26" dirty="0">
                <a:solidFill>
                  <a:srgbClr val="000000"/>
                </a:solidFill>
              </a:rPr>
              <a:t> </a:t>
            </a:r>
            <a:r>
              <a:rPr lang="en-US" sz="1500" spc="26" dirty="0" err="1">
                <a:solidFill>
                  <a:srgbClr val="000000"/>
                </a:solidFill>
              </a:rPr>
              <a:t>adaydan</a:t>
            </a:r>
            <a:r>
              <a:rPr lang="en-US" sz="1500" spc="26" dirty="0">
                <a:solidFill>
                  <a:srgbClr val="000000"/>
                </a:solidFill>
              </a:rPr>
              <a:t>, </a:t>
            </a:r>
            <a:r>
              <a:rPr lang="en-US" sz="1500" spc="26" dirty="0" err="1">
                <a:solidFill>
                  <a:srgbClr val="000000"/>
                </a:solidFill>
              </a:rPr>
              <a:t>elektronik</a:t>
            </a:r>
            <a:r>
              <a:rPr lang="en-US" sz="1500" spc="26" dirty="0">
                <a:solidFill>
                  <a:srgbClr val="000000"/>
                </a:solidFill>
              </a:rPr>
              <a:t>/</a:t>
            </a:r>
            <a:r>
              <a:rPr lang="en-US" sz="1500" spc="26" dirty="0" err="1">
                <a:solidFill>
                  <a:srgbClr val="000000"/>
                </a:solidFill>
              </a:rPr>
              <a:t>basılı</a:t>
            </a:r>
            <a:r>
              <a:rPr lang="en-US" sz="1500" spc="26" dirty="0">
                <a:solidFill>
                  <a:srgbClr val="000000"/>
                </a:solidFill>
              </a:rPr>
              <a:t> </a:t>
            </a:r>
            <a:r>
              <a:rPr lang="en-US" sz="1500" spc="26" dirty="0" err="1">
                <a:solidFill>
                  <a:srgbClr val="000000"/>
                </a:solidFill>
              </a:rPr>
              <a:t>herhangi</a:t>
            </a:r>
            <a:r>
              <a:rPr lang="en-US" sz="1500" spc="26" dirty="0">
                <a:solidFill>
                  <a:srgbClr val="000000"/>
                </a:solidFill>
              </a:rPr>
              <a:t> </a:t>
            </a:r>
            <a:r>
              <a:rPr lang="en-US" sz="1500" spc="26" dirty="0" err="1">
                <a:solidFill>
                  <a:srgbClr val="000000"/>
                </a:solidFill>
              </a:rPr>
              <a:t>bir</a:t>
            </a:r>
            <a:r>
              <a:rPr lang="en-US" sz="1500" spc="26" dirty="0">
                <a:solidFill>
                  <a:srgbClr val="000000"/>
                </a:solidFill>
              </a:rPr>
              <a:t> </a:t>
            </a:r>
            <a:r>
              <a:rPr lang="en-US" sz="1500" spc="26" dirty="0" err="1">
                <a:solidFill>
                  <a:srgbClr val="000000"/>
                </a:solidFill>
              </a:rPr>
              <a:t>dokümandan</a:t>
            </a:r>
            <a:r>
              <a:rPr lang="en-US" sz="1500" spc="26" dirty="0">
                <a:solidFill>
                  <a:srgbClr val="000000"/>
                </a:solidFill>
              </a:rPr>
              <a:t> </a:t>
            </a:r>
            <a:r>
              <a:rPr lang="en-US" sz="1500" spc="26" dirty="0" err="1">
                <a:solidFill>
                  <a:srgbClr val="000000"/>
                </a:solidFill>
              </a:rPr>
              <a:t>ya</a:t>
            </a:r>
            <a:r>
              <a:rPr lang="en-US" sz="1500" spc="26" dirty="0">
                <a:solidFill>
                  <a:srgbClr val="000000"/>
                </a:solidFill>
              </a:rPr>
              <a:t> da </a:t>
            </a:r>
            <a:r>
              <a:rPr lang="en-US" sz="1500" spc="26" dirty="0" err="1">
                <a:solidFill>
                  <a:srgbClr val="000000"/>
                </a:solidFill>
              </a:rPr>
              <a:t>ses</a:t>
            </a:r>
            <a:r>
              <a:rPr lang="en-US" sz="1500" spc="26" dirty="0">
                <a:solidFill>
                  <a:srgbClr val="000000"/>
                </a:solidFill>
              </a:rPr>
              <a:t> </a:t>
            </a:r>
            <a:r>
              <a:rPr lang="en-US" sz="1500" spc="26" dirty="0" err="1">
                <a:solidFill>
                  <a:srgbClr val="000000"/>
                </a:solidFill>
              </a:rPr>
              <a:t>ve</a:t>
            </a:r>
            <a:r>
              <a:rPr lang="en-US" sz="1500" spc="26" dirty="0">
                <a:solidFill>
                  <a:srgbClr val="000000"/>
                </a:solidFill>
              </a:rPr>
              <a:t> </a:t>
            </a:r>
            <a:r>
              <a:rPr lang="en-US" sz="1500" spc="26" dirty="0" err="1">
                <a:solidFill>
                  <a:srgbClr val="000000"/>
                </a:solidFill>
              </a:rPr>
              <a:t>görüntü</a:t>
            </a:r>
            <a:r>
              <a:rPr lang="en-US" sz="1500" spc="26" dirty="0">
                <a:solidFill>
                  <a:srgbClr val="000000"/>
                </a:solidFill>
              </a:rPr>
              <a:t> </a:t>
            </a:r>
            <a:r>
              <a:rPr lang="en-US" sz="1500" spc="26" dirty="0" err="1">
                <a:solidFill>
                  <a:srgbClr val="000000"/>
                </a:solidFill>
              </a:rPr>
              <a:t>nakleden</a:t>
            </a:r>
            <a:r>
              <a:rPr lang="en-US" sz="1500" spc="26" dirty="0">
                <a:solidFill>
                  <a:srgbClr val="000000"/>
                </a:solidFill>
              </a:rPr>
              <a:t>/</a:t>
            </a:r>
            <a:r>
              <a:rPr lang="en-US" sz="1500" spc="26" dirty="0" err="1">
                <a:solidFill>
                  <a:srgbClr val="000000"/>
                </a:solidFill>
              </a:rPr>
              <a:t>kaydeden</a:t>
            </a:r>
            <a:r>
              <a:rPr lang="en-US" sz="1500" spc="26" dirty="0">
                <a:solidFill>
                  <a:srgbClr val="000000"/>
                </a:solidFill>
              </a:rPr>
              <a:t> </a:t>
            </a:r>
            <a:r>
              <a:rPr lang="en-US" sz="1500" spc="26" dirty="0" err="1">
                <a:solidFill>
                  <a:srgbClr val="000000"/>
                </a:solidFill>
              </a:rPr>
              <a:t>cihaz</a:t>
            </a:r>
            <a:r>
              <a:rPr lang="en-US" sz="1500" spc="26" dirty="0">
                <a:solidFill>
                  <a:srgbClr val="000000"/>
                </a:solidFill>
              </a:rPr>
              <a:t> </a:t>
            </a:r>
            <a:r>
              <a:rPr lang="en-US" sz="1500" spc="26" dirty="0" err="1">
                <a:solidFill>
                  <a:srgbClr val="000000"/>
                </a:solidFill>
              </a:rPr>
              <a:t>ve</a:t>
            </a:r>
            <a:r>
              <a:rPr lang="en-US" sz="1500" spc="26" dirty="0">
                <a:solidFill>
                  <a:srgbClr val="000000"/>
                </a:solidFill>
              </a:rPr>
              <a:t>/</a:t>
            </a:r>
            <a:r>
              <a:rPr lang="en-US" sz="1500" spc="26" dirty="0" err="1">
                <a:solidFill>
                  <a:srgbClr val="000000"/>
                </a:solidFill>
              </a:rPr>
              <a:t>veya</a:t>
            </a:r>
            <a:r>
              <a:rPr lang="en-US" sz="1500" spc="26" dirty="0">
                <a:solidFill>
                  <a:srgbClr val="000000"/>
                </a:solidFill>
              </a:rPr>
              <a:t> </a:t>
            </a:r>
            <a:r>
              <a:rPr lang="en-US" sz="1500" spc="26" dirty="0" err="1">
                <a:solidFill>
                  <a:srgbClr val="000000"/>
                </a:solidFill>
              </a:rPr>
              <a:t>düzenek</a:t>
            </a:r>
            <a:r>
              <a:rPr lang="en-US" sz="1500" spc="26" dirty="0">
                <a:solidFill>
                  <a:srgbClr val="000000"/>
                </a:solidFill>
              </a:rPr>
              <a:t> </a:t>
            </a:r>
            <a:r>
              <a:rPr lang="en-US" sz="1500" spc="26" dirty="0" err="1">
                <a:solidFill>
                  <a:srgbClr val="000000"/>
                </a:solidFill>
              </a:rPr>
              <a:t>kullanmak</a:t>
            </a:r>
            <a:r>
              <a:rPr lang="en-US" sz="1500" spc="26" dirty="0">
                <a:solidFill>
                  <a:srgbClr val="000000"/>
                </a:solidFill>
              </a:rPr>
              <a:t> </a:t>
            </a:r>
            <a:r>
              <a:rPr lang="en-US" sz="1500" spc="26" dirty="0" err="1">
                <a:solidFill>
                  <a:srgbClr val="000000"/>
                </a:solidFill>
              </a:rPr>
              <a:t>suretiyle</a:t>
            </a:r>
            <a:r>
              <a:rPr lang="en-US" sz="1500" spc="26" dirty="0">
                <a:solidFill>
                  <a:srgbClr val="000000"/>
                </a:solidFill>
              </a:rPr>
              <a:t> </a:t>
            </a:r>
            <a:r>
              <a:rPr lang="en-US" sz="1500" b="1" spc="26" dirty="0" err="1">
                <a:solidFill>
                  <a:srgbClr val="000000"/>
                </a:solidFill>
              </a:rPr>
              <a:t>kopya</a:t>
            </a:r>
            <a:r>
              <a:rPr lang="en-US" sz="1500" b="1" spc="26" dirty="0">
                <a:solidFill>
                  <a:srgbClr val="000000"/>
                </a:solidFill>
              </a:rPr>
              <a:t> </a:t>
            </a:r>
            <a:r>
              <a:rPr lang="en-US" sz="1500" b="1" spc="26" dirty="0" err="1">
                <a:solidFill>
                  <a:srgbClr val="000000"/>
                </a:solidFill>
              </a:rPr>
              <a:t>çeken</a:t>
            </a:r>
            <a:r>
              <a:rPr lang="en-US" sz="1500" b="1" spc="26" dirty="0">
                <a:solidFill>
                  <a:srgbClr val="000000"/>
                </a:solidFill>
              </a:rPr>
              <a:t> </a:t>
            </a:r>
            <a:r>
              <a:rPr lang="en-US" sz="1500" b="1" spc="26" dirty="0" err="1">
                <a:solidFill>
                  <a:srgbClr val="000000"/>
                </a:solidFill>
              </a:rPr>
              <a:t>veya</a:t>
            </a:r>
            <a:r>
              <a:rPr lang="en-US" sz="1500" b="1" spc="26" dirty="0">
                <a:solidFill>
                  <a:srgbClr val="000000"/>
                </a:solidFill>
              </a:rPr>
              <a:t> </a:t>
            </a:r>
            <a:r>
              <a:rPr lang="en-US" sz="1500" b="1" spc="26" dirty="0" err="1">
                <a:solidFill>
                  <a:srgbClr val="000000"/>
                </a:solidFill>
              </a:rPr>
              <a:t>kopya</a:t>
            </a:r>
            <a:r>
              <a:rPr lang="en-US" sz="1500" b="1" spc="26" dirty="0">
                <a:solidFill>
                  <a:srgbClr val="000000"/>
                </a:solidFill>
              </a:rPr>
              <a:t> </a:t>
            </a:r>
            <a:r>
              <a:rPr lang="en-US" sz="1500" b="1" spc="26" dirty="0" err="1">
                <a:solidFill>
                  <a:srgbClr val="000000"/>
                </a:solidFill>
              </a:rPr>
              <a:t>çekmeye</a:t>
            </a:r>
            <a:r>
              <a:rPr lang="en-US" sz="1500" b="1" spc="26" dirty="0">
                <a:solidFill>
                  <a:srgbClr val="000000"/>
                </a:solidFill>
              </a:rPr>
              <a:t> </a:t>
            </a:r>
            <a:r>
              <a:rPr lang="en-US" sz="1500" b="1" spc="26" dirty="0" err="1">
                <a:solidFill>
                  <a:srgbClr val="000000"/>
                </a:solidFill>
              </a:rPr>
              <a:t>yönelik</a:t>
            </a:r>
            <a:r>
              <a:rPr lang="en-US" sz="1500" b="1" spc="26" dirty="0">
                <a:solidFill>
                  <a:srgbClr val="000000"/>
                </a:solidFill>
              </a:rPr>
              <a:t> </a:t>
            </a:r>
            <a:r>
              <a:rPr lang="en-US" sz="1500" spc="26" dirty="0" err="1">
                <a:solidFill>
                  <a:srgbClr val="000000"/>
                </a:solidFill>
              </a:rPr>
              <a:t>eylemlerde</a:t>
            </a:r>
            <a:r>
              <a:rPr lang="en-US" sz="1500" spc="26" dirty="0">
                <a:solidFill>
                  <a:srgbClr val="000000"/>
                </a:solidFill>
              </a:rPr>
              <a:t> </a:t>
            </a:r>
            <a:r>
              <a:rPr lang="en-US" sz="1500" spc="26" dirty="0" err="1">
                <a:solidFill>
                  <a:srgbClr val="000000"/>
                </a:solidFill>
              </a:rPr>
              <a:t>bulunduğunun</a:t>
            </a:r>
            <a:r>
              <a:rPr lang="en-US" sz="1500" spc="26" dirty="0">
                <a:solidFill>
                  <a:srgbClr val="000000"/>
                </a:solidFill>
              </a:rPr>
              <a:t> </a:t>
            </a:r>
            <a:r>
              <a:rPr lang="en-US" sz="1500" spc="26" dirty="0" err="1">
                <a:solidFill>
                  <a:srgbClr val="000000"/>
                </a:solidFill>
              </a:rPr>
              <a:t>tespit</a:t>
            </a:r>
            <a:r>
              <a:rPr lang="en-US" sz="1500" spc="26" dirty="0">
                <a:solidFill>
                  <a:srgbClr val="000000"/>
                </a:solidFill>
              </a:rPr>
              <a:t> </a:t>
            </a:r>
            <a:r>
              <a:rPr lang="en-US" sz="1500" spc="26" dirty="0" err="1" smtClean="0">
                <a:solidFill>
                  <a:srgbClr val="000000"/>
                </a:solidFill>
              </a:rPr>
              <a:t>edilmesi</a:t>
            </a:r>
            <a:r>
              <a:rPr lang="tr-TR" sz="1500" spc="26" dirty="0" smtClean="0">
                <a:solidFill>
                  <a:srgbClr val="000000"/>
                </a:solidFill>
              </a:rPr>
              <a:t>.</a:t>
            </a:r>
            <a:endParaRPr lang="en-US" sz="1500" spc="26" dirty="0">
              <a:solidFill>
                <a:srgbClr val="000000"/>
              </a:solidFill>
            </a:endParaRPr>
          </a:p>
        </p:txBody>
      </p:sp>
      <p:sp>
        <p:nvSpPr>
          <p:cNvPr id="51" name="Metin kutusu 50"/>
          <p:cNvSpPr txBox="1"/>
          <p:nvPr/>
        </p:nvSpPr>
        <p:spPr>
          <a:xfrm>
            <a:off x="1170715" y="5229036"/>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a:solidFill>
                  <a:schemeClr val="bg1"/>
                </a:solidFill>
              </a:rPr>
              <a:t>5</a:t>
            </a:r>
          </a:p>
        </p:txBody>
      </p:sp>
      <p:pic>
        <p:nvPicPr>
          <p:cNvPr id="52" name="Resim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352" y="3142810"/>
            <a:ext cx="7046259" cy="1573064"/>
          </a:xfrm>
          <a:prstGeom prst="rect">
            <a:avLst/>
          </a:prstGeom>
          <a:effectLst>
            <a:glow rad="101600">
              <a:schemeClr val="bg1">
                <a:lumMod val="75000"/>
                <a:alpha val="60000"/>
              </a:schemeClr>
            </a:glow>
          </a:effectLst>
        </p:spPr>
      </p:pic>
      <p:sp>
        <p:nvSpPr>
          <p:cNvPr id="53" name="Metin kutusu 52"/>
          <p:cNvSpPr txBox="1"/>
          <p:nvPr/>
        </p:nvSpPr>
        <p:spPr>
          <a:xfrm>
            <a:off x="1177038" y="3455046"/>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a:solidFill>
                  <a:schemeClr val="bg1"/>
                </a:solidFill>
              </a:rPr>
              <a:t>4</a:t>
            </a:r>
          </a:p>
        </p:txBody>
      </p:sp>
      <p:sp>
        <p:nvSpPr>
          <p:cNvPr id="54" name="Dikdörtgen 53"/>
          <p:cNvSpPr/>
          <p:nvPr/>
        </p:nvSpPr>
        <p:spPr>
          <a:xfrm>
            <a:off x="2484989" y="3216520"/>
            <a:ext cx="5328622" cy="1246495"/>
          </a:xfrm>
          <a:prstGeom prst="rect">
            <a:avLst/>
          </a:prstGeom>
          <a:effectLst>
            <a:glow rad="101600">
              <a:schemeClr val="bg1">
                <a:lumMod val="75000"/>
                <a:alpha val="60000"/>
              </a:schemeClr>
            </a:glow>
          </a:effectLst>
        </p:spPr>
        <p:txBody>
          <a:bodyPr wrap="square">
            <a:spAutoFit/>
          </a:bodyPr>
          <a:lstStyle/>
          <a:p>
            <a:pPr algn="just"/>
            <a:r>
              <a:rPr lang="tr-TR" sz="1500" dirty="0"/>
              <a:t>Sınav esnasında veya sınav sonrasında yapılan incelemelerde adayın e-Sınav ekranındaki </a:t>
            </a:r>
            <a:r>
              <a:rPr lang="tr-TR" sz="1500" b="1" dirty="0"/>
              <a:t>fotoğraf ve diğer bilgiler </a:t>
            </a:r>
            <a:r>
              <a:rPr lang="tr-TR" sz="1500" dirty="0"/>
              <a:t>ile sınav giriş belgesindekilerin fotoğraf ve bilgilerin</a:t>
            </a:r>
            <a:r>
              <a:rPr lang="tr-TR" sz="1500" b="1" dirty="0"/>
              <a:t> farklı </a:t>
            </a:r>
            <a:r>
              <a:rPr lang="tr-TR" sz="1500" dirty="0"/>
              <a:t>olması ya da geçerli kimlik belgesindeki bilgilerle diğer alanlardaki bilgilerinde uyuşmazlık </a:t>
            </a:r>
            <a:r>
              <a:rPr lang="tr-TR" sz="1500" dirty="0" smtClean="0"/>
              <a:t>olması.</a:t>
            </a:r>
            <a:endParaRPr lang="tr-TR" sz="1500" dirty="0"/>
          </a:p>
        </p:txBody>
      </p:sp>
      <p:sp>
        <p:nvSpPr>
          <p:cNvPr id="55" name="Freeform 5"/>
          <p:cNvSpPr/>
          <p:nvPr/>
        </p:nvSpPr>
        <p:spPr>
          <a:xfrm>
            <a:off x="8695862" y="2718419"/>
            <a:ext cx="2296764" cy="1820186"/>
          </a:xfrm>
          <a:custGeom>
            <a:avLst/>
            <a:gdLst/>
            <a:ahLst/>
            <a:cxnLst/>
            <a:rect l="l" t="t" r="r" b="b"/>
            <a:pathLst>
              <a:path w="3691026" h="2925138">
                <a:moveTo>
                  <a:pt x="0" y="0"/>
                </a:moveTo>
                <a:lnTo>
                  <a:pt x="3691027" y="0"/>
                </a:lnTo>
                <a:lnTo>
                  <a:pt x="3691027" y="2925139"/>
                </a:lnTo>
                <a:lnTo>
                  <a:pt x="0" y="2925139"/>
                </a:lnTo>
                <a:lnTo>
                  <a:pt x="0" y="0"/>
                </a:lnTo>
                <a:close/>
              </a:path>
            </a:pathLst>
          </a:custGeom>
          <a:blipFill>
            <a:blip r:embed="rId5"/>
            <a:stretch>
              <a:fillRect/>
            </a:stretch>
          </a:blipFill>
          <a:effectLst>
            <a:glow rad="101600">
              <a:schemeClr val="bg1">
                <a:lumMod val="75000"/>
                <a:alpha val="60000"/>
              </a:schemeClr>
            </a:glow>
          </a:effectLst>
        </p:spPr>
      </p:sp>
      <p:sp>
        <p:nvSpPr>
          <p:cNvPr id="56" name="Metin kutusu 55"/>
          <p:cNvSpPr txBox="1"/>
          <p:nvPr/>
        </p:nvSpPr>
        <p:spPr>
          <a:xfrm>
            <a:off x="1068164" y="1680317"/>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a:solidFill>
                  <a:schemeClr val="bg1"/>
                </a:solidFill>
              </a:rPr>
              <a:t>3</a:t>
            </a:r>
          </a:p>
        </p:txBody>
      </p:sp>
      <p:sp>
        <p:nvSpPr>
          <p:cNvPr id="57" name="TextBox 5"/>
          <p:cNvSpPr txBox="1"/>
          <p:nvPr/>
        </p:nvSpPr>
        <p:spPr>
          <a:xfrm>
            <a:off x="2439756" y="1703615"/>
            <a:ext cx="5263956" cy="738664"/>
          </a:xfrm>
          <a:prstGeom prst="rect">
            <a:avLst/>
          </a:prstGeom>
          <a:effectLst>
            <a:glow rad="101600">
              <a:schemeClr val="bg1">
                <a:lumMod val="75000"/>
                <a:alpha val="60000"/>
              </a:schemeClr>
            </a:glow>
          </a:effectLst>
        </p:spPr>
        <p:txBody>
          <a:bodyPr wrap="square" lIns="0" tIns="0" rIns="0" bIns="0" rtlCol="0" anchor="t">
            <a:spAutoFit/>
          </a:bodyPr>
          <a:lstStyle/>
          <a:p>
            <a:pPr algn="just">
              <a:spcBef>
                <a:spcPct val="0"/>
              </a:spcBef>
            </a:pPr>
            <a:r>
              <a:rPr lang="en-US" sz="1600" spc="26" dirty="0" err="1">
                <a:solidFill>
                  <a:srgbClr val="000000"/>
                </a:solidFill>
              </a:rPr>
              <a:t>Adayın</a:t>
            </a:r>
            <a:r>
              <a:rPr lang="en-US" sz="1600" spc="26" dirty="0">
                <a:solidFill>
                  <a:srgbClr val="000000"/>
                </a:solidFill>
              </a:rPr>
              <a:t> salon </a:t>
            </a:r>
            <a:r>
              <a:rPr lang="en-US" sz="1600" spc="26" dirty="0" err="1">
                <a:solidFill>
                  <a:srgbClr val="000000"/>
                </a:solidFill>
              </a:rPr>
              <a:t>yoklama</a:t>
            </a:r>
            <a:r>
              <a:rPr lang="en-US" sz="1600" spc="26" dirty="0">
                <a:solidFill>
                  <a:srgbClr val="000000"/>
                </a:solidFill>
              </a:rPr>
              <a:t> </a:t>
            </a:r>
            <a:r>
              <a:rPr lang="en-US" sz="1600" spc="26" dirty="0" err="1">
                <a:solidFill>
                  <a:srgbClr val="000000"/>
                </a:solidFill>
              </a:rPr>
              <a:t>listesine</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a:t>
            </a:r>
            <a:r>
              <a:rPr lang="en-US" sz="1600" spc="26" dirty="0" err="1">
                <a:solidFill>
                  <a:srgbClr val="000000"/>
                </a:solidFill>
              </a:rPr>
              <a:t>veya</a:t>
            </a:r>
            <a:r>
              <a:rPr lang="en-US" sz="1600" spc="26" dirty="0">
                <a:solidFill>
                  <a:srgbClr val="000000"/>
                </a:solidFill>
              </a:rPr>
              <a:t> </a:t>
            </a:r>
            <a:r>
              <a:rPr lang="en-US" sz="1600" spc="26" dirty="0" err="1">
                <a:solidFill>
                  <a:srgbClr val="000000"/>
                </a:solidFill>
              </a:rPr>
              <a:t>cevap</a:t>
            </a:r>
            <a:r>
              <a:rPr lang="en-US" sz="1600" spc="26" dirty="0">
                <a:solidFill>
                  <a:srgbClr val="000000"/>
                </a:solidFill>
              </a:rPr>
              <a:t> </a:t>
            </a:r>
            <a:r>
              <a:rPr lang="en-US" sz="1600" spc="26" dirty="0" err="1">
                <a:solidFill>
                  <a:srgbClr val="000000"/>
                </a:solidFill>
              </a:rPr>
              <a:t>kâğıdına</a:t>
            </a:r>
            <a:r>
              <a:rPr lang="en-US" sz="1600" spc="26" dirty="0">
                <a:solidFill>
                  <a:srgbClr val="000000"/>
                </a:solidFill>
              </a:rPr>
              <a:t> </a:t>
            </a:r>
            <a:r>
              <a:rPr lang="en-US" sz="1600" spc="26" dirty="0" err="1">
                <a:solidFill>
                  <a:srgbClr val="000000"/>
                </a:solidFill>
              </a:rPr>
              <a:t>imza</a:t>
            </a:r>
            <a:r>
              <a:rPr lang="en-US" sz="1600" spc="26" dirty="0">
                <a:solidFill>
                  <a:srgbClr val="000000"/>
                </a:solidFill>
              </a:rPr>
              <a:t> </a:t>
            </a:r>
            <a:r>
              <a:rPr lang="en-US" sz="1600" spc="26" dirty="0" err="1">
                <a:solidFill>
                  <a:srgbClr val="000000"/>
                </a:solidFill>
              </a:rPr>
              <a:t>atmadan</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salonundan</a:t>
            </a:r>
            <a:r>
              <a:rPr lang="en-US" sz="1600" spc="26" dirty="0">
                <a:solidFill>
                  <a:srgbClr val="000000"/>
                </a:solidFill>
              </a:rPr>
              <a:t> </a:t>
            </a:r>
            <a:r>
              <a:rPr lang="en-US" sz="1600" b="1" spc="26" dirty="0" err="1">
                <a:solidFill>
                  <a:srgbClr val="000000"/>
                </a:solidFill>
              </a:rPr>
              <a:t>çıkması</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evrakını</a:t>
            </a:r>
            <a:r>
              <a:rPr lang="en-US" sz="1600" spc="26" dirty="0">
                <a:solidFill>
                  <a:srgbClr val="000000"/>
                </a:solidFill>
              </a:rPr>
              <a:t> </a:t>
            </a:r>
            <a:r>
              <a:rPr lang="en-US" sz="1600" spc="26" dirty="0" err="1">
                <a:solidFill>
                  <a:srgbClr val="000000"/>
                </a:solidFill>
              </a:rPr>
              <a:t>ya</a:t>
            </a:r>
            <a:r>
              <a:rPr lang="en-US" sz="1600" spc="26" dirty="0">
                <a:solidFill>
                  <a:srgbClr val="000000"/>
                </a:solidFill>
              </a:rPr>
              <a:t> da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giriş</a:t>
            </a:r>
            <a:r>
              <a:rPr lang="en-US" sz="1600" spc="26" dirty="0">
                <a:solidFill>
                  <a:srgbClr val="000000"/>
                </a:solidFill>
              </a:rPr>
              <a:t> </a:t>
            </a:r>
            <a:r>
              <a:rPr lang="en-US" sz="1600" spc="26" dirty="0" err="1">
                <a:solidFill>
                  <a:srgbClr val="000000"/>
                </a:solidFill>
              </a:rPr>
              <a:t>belgesini</a:t>
            </a:r>
            <a:r>
              <a:rPr lang="en-US" sz="1600" spc="26" dirty="0">
                <a:solidFill>
                  <a:srgbClr val="000000"/>
                </a:solidFill>
              </a:rPr>
              <a:t> salon </a:t>
            </a:r>
            <a:r>
              <a:rPr lang="en-US" sz="1600" spc="26" dirty="0" err="1">
                <a:solidFill>
                  <a:srgbClr val="000000"/>
                </a:solidFill>
              </a:rPr>
              <a:t>görevlilerine</a:t>
            </a:r>
            <a:r>
              <a:rPr lang="en-US" sz="1600" spc="26" dirty="0">
                <a:solidFill>
                  <a:srgbClr val="000000"/>
                </a:solidFill>
              </a:rPr>
              <a:t> </a:t>
            </a:r>
            <a:r>
              <a:rPr lang="en-US" sz="1600" b="1" spc="26" dirty="0" err="1">
                <a:solidFill>
                  <a:srgbClr val="000000"/>
                </a:solidFill>
              </a:rPr>
              <a:t>teslim</a:t>
            </a:r>
            <a:r>
              <a:rPr lang="en-US" sz="1600" b="1" spc="26" dirty="0">
                <a:solidFill>
                  <a:srgbClr val="000000"/>
                </a:solidFill>
              </a:rPr>
              <a:t> </a:t>
            </a:r>
            <a:r>
              <a:rPr lang="en-US" sz="1600" b="1" spc="26" dirty="0" err="1" smtClean="0">
                <a:solidFill>
                  <a:srgbClr val="000000"/>
                </a:solidFill>
              </a:rPr>
              <a:t>etmemesi</a:t>
            </a:r>
            <a:r>
              <a:rPr lang="tr-TR" sz="1600" b="1" spc="26" dirty="0" smtClean="0">
                <a:solidFill>
                  <a:srgbClr val="000000"/>
                </a:solidFill>
              </a:rPr>
              <a:t>.</a:t>
            </a:r>
            <a:endParaRPr lang="en-US" sz="1600" b="1" spc="26" dirty="0">
              <a:solidFill>
                <a:srgbClr val="000000"/>
              </a:solidFill>
            </a:endParaRPr>
          </a:p>
        </p:txBody>
      </p:sp>
    </p:spTree>
    <p:extLst>
      <p:ext uri="{BB962C8B-B14F-4D97-AF65-F5344CB8AC3E}">
        <p14:creationId xmlns:p14="http://schemas.microsoft.com/office/powerpoint/2010/main" val="25281929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32"/>
          <p:cNvSpPr txBox="1">
            <a:spLocks/>
          </p:cNvSpPr>
          <p:nvPr/>
        </p:nvSpPr>
        <p:spPr>
          <a:xfrm>
            <a:off x="1821438" y="406351"/>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dirty="0" smtClean="0">
                <a:solidFill>
                  <a:srgbClr val="595959"/>
                </a:solidFill>
                <a:latin typeface="Times New Roman" panose="02020603050405020304" pitchFamily="18" charset="0"/>
                <a:cs typeface="Times New Roman" panose="02020603050405020304" pitchFamily="18" charset="0"/>
              </a:rPr>
              <a:t>NEDEN e-Sınav</a:t>
            </a:r>
            <a:endParaRPr lang="tr-TR" dirty="0">
              <a:solidFill>
                <a:srgbClr val="595959"/>
              </a:solidFill>
              <a:latin typeface="Times New Roman" panose="02020603050405020304" pitchFamily="18" charset="0"/>
              <a:cs typeface="Times New Roman" panose="02020603050405020304" pitchFamily="18" charset="0"/>
            </a:endParaRPr>
          </a:p>
        </p:txBody>
      </p:sp>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graphicFrame>
        <p:nvGraphicFramePr>
          <p:cNvPr id="23" name="Diyagram 22"/>
          <p:cNvGraphicFramePr/>
          <p:nvPr>
            <p:extLst>
              <p:ext uri="{D42A27DB-BD31-4B8C-83A1-F6EECF244321}">
                <p14:modId xmlns:p14="http://schemas.microsoft.com/office/powerpoint/2010/main" val="2379245776"/>
              </p:ext>
            </p:extLst>
          </p:nvPr>
        </p:nvGraphicFramePr>
        <p:xfrm>
          <a:off x="219076" y="984049"/>
          <a:ext cx="6657126" cy="5618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Picture 2" descr="C:\Users\Arif\Desktop\9b8b1261bb38821f720b91d8f048d40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11315" y="2716824"/>
            <a:ext cx="1869859" cy="18698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rif\Desktop\speech-bubble-156056_960_72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6201" y="1791093"/>
            <a:ext cx="5123925" cy="4505751"/>
          </a:xfrm>
          <a:prstGeom prst="rect">
            <a:avLst/>
          </a:prstGeom>
          <a:noFill/>
          <a:extLst>
            <a:ext uri="{909E8E84-426E-40DD-AFC4-6F175D3DCCD1}">
              <a14:hiddenFill xmlns:a14="http://schemas.microsoft.com/office/drawing/2010/main">
                <a:solidFill>
                  <a:srgbClr val="FFFFFF"/>
                </a:solidFill>
              </a14:hiddenFill>
            </a:ext>
          </a:extLst>
        </p:spPr>
      </p:pic>
      <p:sp>
        <p:nvSpPr>
          <p:cNvPr id="26" name="İçerik Yer Tutucusu 2"/>
          <p:cNvSpPr txBox="1">
            <a:spLocks/>
          </p:cNvSpPr>
          <p:nvPr/>
        </p:nvSpPr>
        <p:spPr>
          <a:xfrm>
            <a:off x="7608359" y="2222497"/>
            <a:ext cx="3812116" cy="3346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sz="2200" b="1" dirty="0" smtClean="0">
                <a:solidFill>
                  <a:srgbClr val="CF0000"/>
                </a:solidFill>
              </a:rPr>
              <a:t>Tüm bu hususlar göz önünde bulundurulduğunda;</a:t>
            </a:r>
          </a:p>
          <a:p>
            <a:r>
              <a:rPr lang="tr-TR" sz="2000" dirty="0"/>
              <a:t>Sınav</a:t>
            </a:r>
            <a:r>
              <a:rPr lang="tr-TR" sz="2400" dirty="0" smtClean="0"/>
              <a:t> </a:t>
            </a:r>
            <a:r>
              <a:rPr lang="tr-TR" sz="2000" dirty="0"/>
              <a:t>maliyetlerinde düşüş</a:t>
            </a:r>
          </a:p>
          <a:p>
            <a:r>
              <a:rPr lang="tr-TR" sz="2000" dirty="0"/>
              <a:t>%98 varan kağıt tasarrufu</a:t>
            </a:r>
          </a:p>
          <a:p>
            <a:r>
              <a:rPr lang="tr-TR" sz="2000" dirty="0"/>
              <a:t>Sınav süreçlerinde kısalma</a:t>
            </a:r>
          </a:p>
          <a:p>
            <a:r>
              <a:rPr lang="tr-TR" sz="2000" dirty="0"/>
              <a:t>Kurumsal açıdan avantajlar</a:t>
            </a:r>
          </a:p>
          <a:p>
            <a:r>
              <a:rPr lang="tr-TR" sz="2000" dirty="0"/>
              <a:t>Minimum aday mağduriyeti</a:t>
            </a:r>
          </a:p>
        </p:txBody>
      </p:sp>
    </p:spTree>
    <p:extLst>
      <p:ext uri="{BB962C8B-B14F-4D97-AF65-F5344CB8AC3E}">
        <p14:creationId xmlns:p14="http://schemas.microsoft.com/office/powerpoint/2010/main" val="23414226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tr-TR" sz="2400" b="1" spc="-25" dirty="0">
                <a:solidFill>
                  <a:srgbClr val="54565B"/>
                </a:solidFill>
                <a:cs typeface="Myriad Pro"/>
              </a:rPr>
              <a:t>9. Madde</a:t>
            </a:r>
          </a:p>
          <a:p>
            <a:pPr marR="231775" algn="ctr">
              <a:lnSpc>
                <a:spcPct val="100000"/>
              </a:lnSpc>
            </a:pPr>
            <a:r>
              <a:rPr lang="tr-TR" sz="2000" b="1" spc="-25" dirty="0">
                <a:solidFill>
                  <a:srgbClr val="54565B"/>
                </a:solidFill>
                <a:cs typeface="Myriad Pro"/>
              </a:rPr>
              <a:t>Adayların Sınava Alınmayacağı ve e-Sınavın </a:t>
            </a:r>
            <a:endParaRPr lang="tr-TR" sz="2000" b="1" spc="-25" dirty="0" smtClean="0">
              <a:solidFill>
                <a:srgbClr val="54565B"/>
              </a:solidFill>
              <a:cs typeface="Myriad Pro"/>
            </a:endParaRPr>
          </a:p>
          <a:p>
            <a:pPr marR="231775" algn="ctr">
              <a:lnSpc>
                <a:spcPct val="100000"/>
              </a:lnSpc>
            </a:pPr>
            <a:r>
              <a:rPr lang="tr-TR" sz="2000" b="1" spc="-25" dirty="0" smtClean="0">
                <a:solidFill>
                  <a:srgbClr val="54565B"/>
                </a:solidFill>
                <a:cs typeface="Myriad Pro"/>
              </a:rPr>
              <a:t>Geçersiz </a:t>
            </a:r>
            <a:r>
              <a:rPr lang="tr-TR" sz="2000" b="1" spc="-25" dirty="0">
                <a:solidFill>
                  <a:srgbClr val="54565B"/>
                </a:solidFill>
                <a:cs typeface="Myriad Pro"/>
              </a:rPr>
              <a:t>Sayılacağı Durumlar</a:t>
            </a:r>
          </a:p>
        </p:txBody>
      </p:sp>
      <p:pic>
        <p:nvPicPr>
          <p:cNvPr id="48" name="Resim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213" y="1410857"/>
            <a:ext cx="7055398" cy="1530537"/>
          </a:xfrm>
          <a:prstGeom prst="rect">
            <a:avLst/>
          </a:prstGeom>
          <a:effectLst>
            <a:glow rad="101600">
              <a:schemeClr val="bg1">
                <a:lumMod val="75000"/>
                <a:alpha val="60000"/>
              </a:schemeClr>
            </a:glow>
          </a:effectLst>
        </p:spPr>
      </p:pic>
      <p:pic>
        <p:nvPicPr>
          <p:cNvPr id="49" name="Resim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213" y="4917289"/>
            <a:ext cx="7055398" cy="1594473"/>
          </a:xfrm>
          <a:prstGeom prst="rect">
            <a:avLst/>
          </a:prstGeom>
          <a:effectLst>
            <a:glow rad="101600">
              <a:schemeClr val="bg1">
                <a:lumMod val="75000"/>
                <a:alpha val="60000"/>
              </a:schemeClr>
            </a:glow>
          </a:effectLst>
        </p:spPr>
      </p:pic>
      <p:pic>
        <p:nvPicPr>
          <p:cNvPr id="52" name="Resim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352" y="3142810"/>
            <a:ext cx="7046259" cy="1573064"/>
          </a:xfrm>
          <a:prstGeom prst="rect">
            <a:avLst/>
          </a:prstGeom>
          <a:effectLst>
            <a:glow rad="101600">
              <a:schemeClr val="bg1">
                <a:lumMod val="75000"/>
                <a:alpha val="60000"/>
              </a:schemeClr>
            </a:glow>
          </a:effectLst>
        </p:spPr>
      </p:pic>
      <p:sp>
        <p:nvSpPr>
          <p:cNvPr id="16" name="Dikdörtgen 15"/>
          <p:cNvSpPr/>
          <p:nvPr/>
        </p:nvSpPr>
        <p:spPr>
          <a:xfrm>
            <a:off x="2383676" y="4945263"/>
            <a:ext cx="5327904" cy="1569660"/>
          </a:xfrm>
          <a:prstGeom prst="rect">
            <a:avLst/>
          </a:prstGeom>
        </p:spPr>
        <p:txBody>
          <a:bodyPr wrap="square">
            <a:spAutoFit/>
          </a:bodyPr>
          <a:lstStyle/>
          <a:p>
            <a:pPr algn="just">
              <a:spcBef>
                <a:spcPct val="0"/>
              </a:spcBef>
            </a:pPr>
            <a:r>
              <a:rPr lang="en-US" sz="1600" spc="26" dirty="0" err="1">
                <a:solidFill>
                  <a:srgbClr val="000000"/>
                </a:solidFill>
              </a:rPr>
              <a:t>Adayların</a:t>
            </a:r>
            <a:r>
              <a:rPr lang="en-US" sz="1600" spc="26" dirty="0">
                <a:solidFill>
                  <a:srgbClr val="000000"/>
                </a:solidFill>
              </a:rPr>
              <a:t>, </a:t>
            </a:r>
            <a:r>
              <a:rPr lang="en-US" sz="1600" spc="26" dirty="0" err="1">
                <a:solidFill>
                  <a:srgbClr val="000000"/>
                </a:solidFill>
              </a:rPr>
              <a:t>bu</a:t>
            </a:r>
            <a:r>
              <a:rPr lang="en-US" sz="1600" spc="26" dirty="0">
                <a:solidFill>
                  <a:srgbClr val="000000"/>
                </a:solidFill>
              </a:rPr>
              <a:t> </a:t>
            </a:r>
            <a:r>
              <a:rPr lang="en-US" sz="1600" spc="26" dirty="0" err="1">
                <a:solidFill>
                  <a:srgbClr val="000000"/>
                </a:solidFill>
              </a:rPr>
              <a:t>kılavuzun</a:t>
            </a:r>
            <a:r>
              <a:rPr lang="en-US" sz="1600" spc="26" dirty="0">
                <a:solidFill>
                  <a:srgbClr val="000000"/>
                </a:solidFill>
              </a:rPr>
              <a:t> 7’nci </a:t>
            </a:r>
            <a:r>
              <a:rPr lang="en-US" sz="1600" spc="26" dirty="0" err="1">
                <a:solidFill>
                  <a:srgbClr val="000000"/>
                </a:solidFill>
              </a:rPr>
              <a:t>maddesinde</a:t>
            </a:r>
            <a:r>
              <a:rPr lang="en-US" sz="1600" spc="26" dirty="0">
                <a:solidFill>
                  <a:srgbClr val="000000"/>
                </a:solidFill>
              </a:rPr>
              <a:t> </a:t>
            </a:r>
            <a:r>
              <a:rPr lang="en-US" sz="1600" spc="26" dirty="0" err="1">
                <a:solidFill>
                  <a:srgbClr val="000000"/>
                </a:solidFill>
              </a:rPr>
              <a:t>belirtilen</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salonuna</a:t>
            </a:r>
            <a:r>
              <a:rPr lang="en-US" sz="1600" spc="26" dirty="0">
                <a:solidFill>
                  <a:srgbClr val="000000"/>
                </a:solidFill>
              </a:rPr>
              <a:t> </a:t>
            </a:r>
            <a:r>
              <a:rPr lang="en-US" sz="1600" spc="26" dirty="0" err="1">
                <a:solidFill>
                  <a:srgbClr val="000000"/>
                </a:solidFill>
              </a:rPr>
              <a:t>getirmesi</a:t>
            </a:r>
            <a:r>
              <a:rPr lang="en-US" sz="1600" spc="26" dirty="0">
                <a:solidFill>
                  <a:srgbClr val="000000"/>
                </a:solidFill>
              </a:rPr>
              <a:t> </a:t>
            </a:r>
            <a:r>
              <a:rPr lang="en-US" sz="1600" b="1" spc="26" dirty="0" err="1">
                <a:solidFill>
                  <a:srgbClr val="000000"/>
                </a:solidFill>
              </a:rPr>
              <a:t>yasak</a:t>
            </a:r>
            <a:r>
              <a:rPr lang="en-US" sz="1600" b="1" spc="26" dirty="0">
                <a:solidFill>
                  <a:srgbClr val="000000"/>
                </a:solidFill>
              </a:rPr>
              <a:t> </a:t>
            </a:r>
            <a:r>
              <a:rPr lang="en-US" sz="1600" b="1" spc="26" dirty="0" err="1">
                <a:solidFill>
                  <a:srgbClr val="000000"/>
                </a:solidFill>
              </a:rPr>
              <a:t>olan</a:t>
            </a:r>
            <a:r>
              <a:rPr lang="en-US" sz="1600" b="1" spc="26" dirty="0">
                <a:solidFill>
                  <a:srgbClr val="000000"/>
                </a:solidFill>
              </a:rPr>
              <a:t> </a:t>
            </a:r>
            <a:r>
              <a:rPr lang="en-US" sz="1600" b="1" spc="26" dirty="0" err="1">
                <a:solidFill>
                  <a:srgbClr val="000000"/>
                </a:solidFill>
              </a:rPr>
              <a:t>nesneler</a:t>
            </a:r>
            <a:r>
              <a:rPr lang="en-US" sz="1600" b="1" spc="26" dirty="0">
                <a:solidFill>
                  <a:srgbClr val="000000"/>
                </a:solidFill>
              </a:rPr>
              <a:t> </a:t>
            </a:r>
            <a:r>
              <a:rPr lang="en-US" sz="1600" spc="26" dirty="0" err="1">
                <a:solidFill>
                  <a:srgbClr val="000000"/>
                </a:solidFill>
              </a:rPr>
              <a:t>ile</a:t>
            </a:r>
            <a:r>
              <a:rPr lang="en-US" sz="1600" spc="26" dirty="0">
                <a:solidFill>
                  <a:srgbClr val="000000"/>
                </a:solidFill>
              </a:rPr>
              <a:t> </a:t>
            </a:r>
            <a:r>
              <a:rPr lang="en-US" sz="1600" spc="26" dirty="0" err="1">
                <a:solidFill>
                  <a:srgbClr val="000000"/>
                </a:solidFill>
              </a:rPr>
              <a:t>salona</a:t>
            </a:r>
            <a:r>
              <a:rPr lang="en-US" sz="1600" spc="26" dirty="0">
                <a:solidFill>
                  <a:srgbClr val="000000"/>
                </a:solidFill>
              </a:rPr>
              <a:t> </a:t>
            </a:r>
            <a:r>
              <a:rPr lang="en-US" sz="1600" spc="26" dirty="0" err="1">
                <a:solidFill>
                  <a:srgbClr val="000000"/>
                </a:solidFill>
              </a:rPr>
              <a:t>girdiğinin</a:t>
            </a:r>
            <a:r>
              <a:rPr lang="en-US" sz="1600" spc="26" dirty="0">
                <a:solidFill>
                  <a:srgbClr val="000000"/>
                </a:solidFill>
              </a:rPr>
              <a:t> </a:t>
            </a:r>
            <a:r>
              <a:rPr lang="en-US" sz="1600" spc="26" dirty="0" err="1">
                <a:solidFill>
                  <a:srgbClr val="000000"/>
                </a:solidFill>
              </a:rPr>
              <a:t>tespit</a:t>
            </a:r>
            <a:r>
              <a:rPr lang="en-US" sz="1600" spc="26" dirty="0">
                <a:solidFill>
                  <a:srgbClr val="000000"/>
                </a:solidFill>
              </a:rPr>
              <a:t> </a:t>
            </a:r>
            <a:r>
              <a:rPr lang="en-US" sz="1600" spc="26" dirty="0" err="1" smtClean="0">
                <a:solidFill>
                  <a:srgbClr val="000000"/>
                </a:solidFill>
              </a:rPr>
              <a:t>edilmesi</a:t>
            </a:r>
            <a:r>
              <a:rPr lang="tr-TR" sz="1600" spc="26" dirty="0" smtClean="0">
                <a:solidFill>
                  <a:srgbClr val="000000"/>
                </a:solidFill>
              </a:rPr>
              <a:t>.</a:t>
            </a:r>
            <a:r>
              <a:rPr lang="tr-TR" sz="1600" b="1" dirty="0"/>
              <a:t> (Aday yasaklı araç/gereç/takı/nesne ile sınava girdi.)</a:t>
            </a:r>
            <a:r>
              <a:rPr lang="tr-TR" sz="1600" dirty="0"/>
              <a:t> </a:t>
            </a:r>
            <a:r>
              <a:rPr lang="tr-TR" sz="1600" dirty="0" smtClean="0"/>
              <a:t>seçilip </a:t>
            </a:r>
            <a:r>
              <a:rPr lang="tr-TR" sz="1600" dirty="0"/>
              <a:t>adayın sınavının geçersiz sayılması sağlanır.</a:t>
            </a:r>
          </a:p>
          <a:p>
            <a:pPr algn="just">
              <a:spcBef>
                <a:spcPct val="0"/>
              </a:spcBef>
            </a:pPr>
            <a:endParaRPr lang="en-US" sz="1600" spc="26" dirty="0">
              <a:solidFill>
                <a:srgbClr val="000000"/>
              </a:solidFill>
            </a:endParaRPr>
          </a:p>
        </p:txBody>
      </p:sp>
      <p:sp>
        <p:nvSpPr>
          <p:cNvPr id="17" name="Metin kutusu 16"/>
          <p:cNvSpPr txBox="1"/>
          <p:nvPr/>
        </p:nvSpPr>
        <p:spPr>
          <a:xfrm>
            <a:off x="1100524" y="3396990"/>
            <a:ext cx="811471" cy="769441"/>
          </a:xfrm>
          <a:prstGeom prst="rect">
            <a:avLst/>
          </a:prstGeom>
          <a:noFill/>
        </p:spPr>
        <p:txBody>
          <a:bodyPr wrap="square" rtlCol="0">
            <a:spAutoFit/>
          </a:bodyPr>
          <a:lstStyle/>
          <a:p>
            <a:r>
              <a:rPr lang="tr-TR" sz="4400" b="1" dirty="0">
                <a:solidFill>
                  <a:schemeClr val="bg1"/>
                </a:solidFill>
              </a:rPr>
              <a:t>7</a:t>
            </a:r>
          </a:p>
        </p:txBody>
      </p:sp>
      <p:sp>
        <p:nvSpPr>
          <p:cNvPr id="18" name="Metin kutusu 17"/>
          <p:cNvSpPr txBox="1"/>
          <p:nvPr/>
        </p:nvSpPr>
        <p:spPr>
          <a:xfrm>
            <a:off x="1100524" y="5203234"/>
            <a:ext cx="811471" cy="769441"/>
          </a:xfrm>
          <a:prstGeom prst="rect">
            <a:avLst/>
          </a:prstGeom>
          <a:noFill/>
        </p:spPr>
        <p:txBody>
          <a:bodyPr wrap="square" rtlCol="0">
            <a:spAutoFit/>
          </a:bodyPr>
          <a:lstStyle/>
          <a:p>
            <a:r>
              <a:rPr lang="tr-TR" sz="4400" b="1" dirty="0">
                <a:solidFill>
                  <a:schemeClr val="bg1"/>
                </a:solidFill>
              </a:rPr>
              <a:t>8</a:t>
            </a:r>
          </a:p>
        </p:txBody>
      </p:sp>
      <p:sp>
        <p:nvSpPr>
          <p:cNvPr id="19" name="Metin kutusu 18"/>
          <p:cNvSpPr txBox="1"/>
          <p:nvPr/>
        </p:nvSpPr>
        <p:spPr>
          <a:xfrm>
            <a:off x="1100523" y="1639601"/>
            <a:ext cx="811471" cy="769441"/>
          </a:xfrm>
          <a:prstGeom prst="rect">
            <a:avLst/>
          </a:prstGeom>
          <a:noFill/>
        </p:spPr>
        <p:txBody>
          <a:bodyPr wrap="square" rtlCol="0">
            <a:spAutoFit/>
          </a:bodyPr>
          <a:lstStyle/>
          <a:p>
            <a:r>
              <a:rPr lang="tr-TR" sz="4400" b="1" dirty="0">
                <a:solidFill>
                  <a:schemeClr val="bg1"/>
                </a:solidFill>
              </a:rPr>
              <a:t>6</a:t>
            </a:r>
          </a:p>
        </p:txBody>
      </p:sp>
      <p:sp>
        <p:nvSpPr>
          <p:cNvPr id="20" name="TextBox 5"/>
          <p:cNvSpPr txBox="1"/>
          <p:nvPr/>
        </p:nvSpPr>
        <p:spPr>
          <a:xfrm>
            <a:off x="2497998" y="1698293"/>
            <a:ext cx="5263956" cy="984885"/>
          </a:xfrm>
          <a:prstGeom prst="rect">
            <a:avLst/>
          </a:prstGeom>
        </p:spPr>
        <p:txBody>
          <a:bodyPr wrap="square" lIns="0" tIns="0" rIns="0" bIns="0" rtlCol="0" anchor="t">
            <a:spAutoFit/>
          </a:bodyPr>
          <a:lstStyle/>
          <a:p>
            <a:pPr algn="just">
              <a:spcBef>
                <a:spcPct val="0"/>
              </a:spcBef>
            </a:pPr>
            <a:r>
              <a:rPr lang="en-US" sz="1600" spc="26" dirty="0" err="1">
                <a:solidFill>
                  <a:srgbClr val="000000"/>
                </a:solidFill>
              </a:rPr>
              <a:t>Adayın</a:t>
            </a:r>
            <a:r>
              <a:rPr lang="en-US" sz="1600" spc="26" dirty="0">
                <a:solidFill>
                  <a:srgbClr val="000000"/>
                </a:solidFill>
              </a:rPr>
              <a:t> </a:t>
            </a:r>
            <a:r>
              <a:rPr lang="en-US" sz="1600" b="1" spc="26" dirty="0" err="1">
                <a:solidFill>
                  <a:srgbClr val="000000"/>
                </a:solidFill>
              </a:rPr>
              <a:t>kendisi</a:t>
            </a:r>
            <a:r>
              <a:rPr lang="en-US" sz="1600" b="1" spc="26" dirty="0">
                <a:solidFill>
                  <a:srgbClr val="000000"/>
                </a:solidFill>
              </a:rPr>
              <a:t> </a:t>
            </a:r>
            <a:r>
              <a:rPr lang="en-US" sz="1600" b="1" spc="26" dirty="0" err="1">
                <a:solidFill>
                  <a:srgbClr val="000000"/>
                </a:solidFill>
              </a:rPr>
              <a:t>yerine</a:t>
            </a:r>
            <a:r>
              <a:rPr lang="en-US" sz="1600" b="1" spc="26" dirty="0">
                <a:solidFill>
                  <a:srgbClr val="000000"/>
                </a:solidFill>
              </a:rPr>
              <a:t> </a:t>
            </a:r>
            <a:r>
              <a:rPr lang="en-US" sz="1600" b="1" spc="26" dirty="0" err="1">
                <a:solidFill>
                  <a:srgbClr val="000000"/>
                </a:solidFill>
              </a:rPr>
              <a:t>başka</a:t>
            </a:r>
            <a:r>
              <a:rPr lang="en-US" sz="1600" b="1" spc="26" dirty="0">
                <a:solidFill>
                  <a:srgbClr val="000000"/>
                </a:solidFill>
              </a:rPr>
              <a:t> </a:t>
            </a:r>
            <a:r>
              <a:rPr lang="en-US" sz="1600" b="1" spc="26" dirty="0" err="1">
                <a:solidFill>
                  <a:srgbClr val="000000"/>
                </a:solidFill>
              </a:rPr>
              <a:t>birisinin</a:t>
            </a:r>
            <a:r>
              <a:rPr lang="en-US" sz="1600" b="1" spc="26" dirty="0">
                <a:solidFill>
                  <a:srgbClr val="000000"/>
                </a:solidFill>
              </a:rPr>
              <a:t> </a:t>
            </a:r>
            <a:r>
              <a:rPr lang="en-US" sz="1600" spc="26" dirty="0" err="1">
                <a:solidFill>
                  <a:srgbClr val="000000"/>
                </a:solidFill>
              </a:rPr>
              <a:t>sınava</a:t>
            </a:r>
            <a:r>
              <a:rPr lang="en-US" sz="1600" spc="26" dirty="0">
                <a:solidFill>
                  <a:srgbClr val="000000"/>
                </a:solidFill>
              </a:rPr>
              <a:t> </a:t>
            </a:r>
            <a:r>
              <a:rPr lang="en-US" sz="1600" spc="26" dirty="0" err="1">
                <a:solidFill>
                  <a:srgbClr val="000000"/>
                </a:solidFill>
              </a:rPr>
              <a:t>girmesine</a:t>
            </a:r>
            <a:r>
              <a:rPr lang="en-US" sz="1600" spc="26" dirty="0">
                <a:solidFill>
                  <a:srgbClr val="000000"/>
                </a:solidFill>
              </a:rPr>
              <a:t> </a:t>
            </a:r>
            <a:r>
              <a:rPr lang="en-US" sz="1600" spc="26" dirty="0" err="1">
                <a:solidFill>
                  <a:srgbClr val="000000"/>
                </a:solidFill>
              </a:rPr>
              <a:t>katkı</a:t>
            </a:r>
            <a:r>
              <a:rPr lang="en-US" sz="1600" spc="26" dirty="0">
                <a:solidFill>
                  <a:srgbClr val="000000"/>
                </a:solidFill>
              </a:rPr>
              <a:t> </a:t>
            </a:r>
            <a:r>
              <a:rPr lang="en-US" sz="1600" spc="26" dirty="0" err="1">
                <a:solidFill>
                  <a:srgbClr val="000000"/>
                </a:solidFill>
              </a:rPr>
              <a:t>sağladığı</a:t>
            </a:r>
            <a:r>
              <a:rPr lang="en-US" sz="1600" spc="26" dirty="0">
                <a:solidFill>
                  <a:srgbClr val="000000"/>
                </a:solidFill>
              </a:rPr>
              <a:t> </a:t>
            </a:r>
            <a:r>
              <a:rPr lang="en-US" sz="1600" spc="26" dirty="0" err="1">
                <a:solidFill>
                  <a:srgbClr val="000000"/>
                </a:solidFill>
              </a:rPr>
              <a:t>veya</a:t>
            </a:r>
            <a:r>
              <a:rPr lang="en-US" sz="1600" spc="26" dirty="0">
                <a:solidFill>
                  <a:srgbClr val="000000"/>
                </a:solidFill>
              </a:rPr>
              <a:t> </a:t>
            </a:r>
            <a:r>
              <a:rPr lang="en-US" sz="1600" spc="26" dirty="0" err="1">
                <a:solidFill>
                  <a:srgbClr val="000000"/>
                </a:solidFill>
              </a:rPr>
              <a:t>bu</a:t>
            </a:r>
            <a:r>
              <a:rPr lang="en-US" sz="1600" spc="26" dirty="0">
                <a:solidFill>
                  <a:srgbClr val="000000"/>
                </a:solidFill>
              </a:rPr>
              <a:t> </a:t>
            </a:r>
            <a:r>
              <a:rPr lang="en-US" sz="1600" spc="26" dirty="0" err="1">
                <a:solidFill>
                  <a:srgbClr val="000000"/>
                </a:solidFill>
              </a:rPr>
              <a:t>yönde</a:t>
            </a:r>
            <a:r>
              <a:rPr lang="en-US" sz="1600" spc="26" dirty="0">
                <a:solidFill>
                  <a:srgbClr val="000000"/>
                </a:solidFill>
              </a:rPr>
              <a:t> </a:t>
            </a:r>
            <a:r>
              <a:rPr lang="en-US" sz="1600" spc="26" dirty="0" err="1">
                <a:solidFill>
                  <a:srgbClr val="000000"/>
                </a:solidFill>
              </a:rPr>
              <a:t>teşebbüste</a:t>
            </a:r>
            <a:r>
              <a:rPr lang="en-US" sz="1600" spc="26" dirty="0">
                <a:solidFill>
                  <a:srgbClr val="000000"/>
                </a:solidFill>
              </a:rPr>
              <a:t> </a:t>
            </a:r>
            <a:r>
              <a:rPr lang="en-US" sz="1600" spc="26" dirty="0" err="1">
                <a:solidFill>
                  <a:srgbClr val="000000"/>
                </a:solidFill>
              </a:rPr>
              <a:t>bulunduğunun</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uygulamaları</a:t>
            </a:r>
            <a:r>
              <a:rPr lang="en-US" sz="1600" spc="26" dirty="0">
                <a:solidFill>
                  <a:srgbClr val="000000"/>
                </a:solidFill>
              </a:rPr>
              <a:t> </a:t>
            </a:r>
            <a:r>
              <a:rPr lang="en-US" sz="1600" spc="26" dirty="0" err="1">
                <a:solidFill>
                  <a:srgbClr val="000000"/>
                </a:solidFill>
              </a:rPr>
              <a:t>süresince</a:t>
            </a:r>
            <a:r>
              <a:rPr lang="en-US" sz="1600" spc="26" dirty="0">
                <a:solidFill>
                  <a:srgbClr val="000000"/>
                </a:solidFill>
              </a:rPr>
              <a:t> </a:t>
            </a:r>
            <a:r>
              <a:rPr lang="en-US" sz="1600" spc="26" dirty="0" err="1">
                <a:solidFill>
                  <a:srgbClr val="000000"/>
                </a:solidFill>
              </a:rPr>
              <a:t>ya</a:t>
            </a:r>
            <a:r>
              <a:rPr lang="en-US" sz="1600" spc="26" dirty="0">
                <a:solidFill>
                  <a:srgbClr val="000000"/>
                </a:solidFill>
              </a:rPr>
              <a:t> da </a:t>
            </a:r>
            <a:r>
              <a:rPr lang="en-US" sz="1600" spc="26" dirty="0" err="1">
                <a:solidFill>
                  <a:srgbClr val="000000"/>
                </a:solidFill>
              </a:rPr>
              <a:t>sonrasında</a:t>
            </a:r>
            <a:r>
              <a:rPr lang="en-US" sz="1600" spc="26" dirty="0">
                <a:solidFill>
                  <a:srgbClr val="000000"/>
                </a:solidFill>
              </a:rPr>
              <a:t> </a:t>
            </a:r>
            <a:r>
              <a:rPr lang="en-US" sz="1600" spc="26" dirty="0" err="1">
                <a:solidFill>
                  <a:srgbClr val="000000"/>
                </a:solidFill>
              </a:rPr>
              <a:t>bu</a:t>
            </a:r>
            <a:r>
              <a:rPr lang="en-US" sz="1600" spc="26" dirty="0">
                <a:solidFill>
                  <a:srgbClr val="000000"/>
                </a:solidFill>
              </a:rPr>
              <a:t> </a:t>
            </a:r>
            <a:r>
              <a:rPr lang="en-US" sz="1600" spc="26" dirty="0" err="1">
                <a:solidFill>
                  <a:srgbClr val="000000"/>
                </a:solidFill>
              </a:rPr>
              <a:t>fiilin</a:t>
            </a:r>
            <a:r>
              <a:rPr lang="en-US" sz="1600" spc="26" dirty="0">
                <a:solidFill>
                  <a:srgbClr val="000000"/>
                </a:solidFill>
              </a:rPr>
              <a:t> </a:t>
            </a:r>
            <a:r>
              <a:rPr lang="en-US" sz="1600" spc="26" dirty="0" err="1">
                <a:solidFill>
                  <a:srgbClr val="000000"/>
                </a:solidFill>
              </a:rPr>
              <a:t>gerçekleştiğinin</a:t>
            </a:r>
            <a:r>
              <a:rPr lang="en-US" sz="1600" spc="26" dirty="0">
                <a:solidFill>
                  <a:srgbClr val="000000"/>
                </a:solidFill>
              </a:rPr>
              <a:t> </a:t>
            </a:r>
            <a:r>
              <a:rPr lang="en-US" sz="1600" spc="26" dirty="0" err="1">
                <a:solidFill>
                  <a:srgbClr val="000000"/>
                </a:solidFill>
              </a:rPr>
              <a:t>tespit</a:t>
            </a:r>
            <a:r>
              <a:rPr lang="en-US" sz="1600" spc="26" dirty="0">
                <a:solidFill>
                  <a:srgbClr val="000000"/>
                </a:solidFill>
              </a:rPr>
              <a:t> </a:t>
            </a:r>
            <a:r>
              <a:rPr lang="en-US" sz="1600" spc="26" dirty="0" err="1" smtClean="0">
                <a:solidFill>
                  <a:srgbClr val="000000"/>
                </a:solidFill>
              </a:rPr>
              <a:t>edilmesi</a:t>
            </a:r>
            <a:r>
              <a:rPr lang="tr-TR" sz="1600" spc="26" dirty="0" smtClean="0">
                <a:solidFill>
                  <a:srgbClr val="000000"/>
                </a:solidFill>
              </a:rPr>
              <a:t>.</a:t>
            </a:r>
            <a:endParaRPr lang="en-US" sz="1600" spc="26" dirty="0">
              <a:solidFill>
                <a:srgbClr val="000000"/>
              </a:solidFill>
            </a:endParaRPr>
          </a:p>
        </p:txBody>
      </p:sp>
      <p:sp>
        <p:nvSpPr>
          <p:cNvPr id="21" name="Dikdörtgen 20"/>
          <p:cNvSpPr/>
          <p:nvPr/>
        </p:nvSpPr>
        <p:spPr>
          <a:xfrm>
            <a:off x="2363424" y="3492832"/>
            <a:ext cx="5328622" cy="584775"/>
          </a:xfrm>
          <a:prstGeom prst="rect">
            <a:avLst/>
          </a:prstGeom>
        </p:spPr>
        <p:txBody>
          <a:bodyPr wrap="square">
            <a:spAutoFit/>
          </a:bodyPr>
          <a:lstStyle/>
          <a:p>
            <a:pPr algn="just"/>
            <a:r>
              <a:rPr lang="tr-TR" sz="1600" dirty="0"/>
              <a:t>Adayın, </a:t>
            </a:r>
            <a:r>
              <a:rPr lang="tr-TR" sz="1600" b="1" dirty="0"/>
              <a:t>başka adayın bilgilerinin </a:t>
            </a:r>
            <a:r>
              <a:rPr lang="tr-TR" sz="1600" dirty="0"/>
              <a:t>yer aldığı bilgisayarda sınavı </a:t>
            </a:r>
            <a:r>
              <a:rPr lang="tr-TR" sz="1600" dirty="0" smtClean="0"/>
              <a:t>başlatması.</a:t>
            </a:r>
            <a:endParaRPr lang="tr-TR" sz="1600" dirty="0"/>
          </a:p>
        </p:txBody>
      </p:sp>
    </p:spTree>
    <p:extLst>
      <p:ext uri="{BB962C8B-B14F-4D97-AF65-F5344CB8AC3E}">
        <p14:creationId xmlns:p14="http://schemas.microsoft.com/office/powerpoint/2010/main" val="9530426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tr-TR" sz="2400" b="1" spc="-25" dirty="0">
                <a:solidFill>
                  <a:srgbClr val="54565B"/>
                </a:solidFill>
                <a:cs typeface="Myriad Pro"/>
              </a:rPr>
              <a:t>9. Madde</a:t>
            </a:r>
          </a:p>
          <a:p>
            <a:pPr marR="231775" algn="ctr">
              <a:lnSpc>
                <a:spcPct val="100000"/>
              </a:lnSpc>
            </a:pPr>
            <a:r>
              <a:rPr lang="tr-TR" sz="2000" b="1" spc="-25" dirty="0">
                <a:solidFill>
                  <a:srgbClr val="54565B"/>
                </a:solidFill>
                <a:cs typeface="Myriad Pro"/>
              </a:rPr>
              <a:t>Adayların Sınava Alınmayacağı ve e-Sınavın </a:t>
            </a:r>
            <a:endParaRPr lang="tr-TR" sz="2000" b="1" spc="-25" dirty="0" smtClean="0">
              <a:solidFill>
                <a:srgbClr val="54565B"/>
              </a:solidFill>
              <a:cs typeface="Myriad Pro"/>
            </a:endParaRPr>
          </a:p>
          <a:p>
            <a:pPr marR="231775" algn="ctr">
              <a:lnSpc>
                <a:spcPct val="100000"/>
              </a:lnSpc>
            </a:pPr>
            <a:r>
              <a:rPr lang="tr-TR" sz="2000" b="1" spc="-25" dirty="0" smtClean="0">
                <a:solidFill>
                  <a:srgbClr val="54565B"/>
                </a:solidFill>
                <a:cs typeface="Myriad Pro"/>
              </a:rPr>
              <a:t>Geçersiz </a:t>
            </a:r>
            <a:r>
              <a:rPr lang="tr-TR" sz="2000" b="1" spc="-25" dirty="0">
                <a:solidFill>
                  <a:srgbClr val="54565B"/>
                </a:solidFill>
                <a:cs typeface="Myriad Pro"/>
              </a:rPr>
              <a:t>Sayılacağı Durumlar</a:t>
            </a:r>
          </a:p>
        </p:txBody>
      </p:sp>
      <p:pic>
        <p:nvPicPr>
          <p:cNvPr id="48" name="Resim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213" y="1410857"/>
            <a:ext cx="7055398" cy="1530537"/>
          </a:xfrm>
          <a:prstGeom prst="rect">
            <a:avLst/>
          </a:prstGeom>
          <a:effectLst>
            <a:glow rad="101600">
              <a:schemeClr val="bg1">
                <a:lumMod val="75000"/>
                <a:alpha val="60000"/>
              </a:schemeClr>
            </a:glow>
          </a:effectLst>
        </p:spPr>
      </p:pic>
      <p:pic>
        <p:nvPicPr>
          <p:cNvPr id="49" name="Resim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213" y="4917289"/>
            <a:ext cx="7055398" cy="1594473"/>
          </a:xfrm>
          <a:prstGeom prst="rect">
            <a:avLst/>
          </a:prstGeom>
          <a:effectLst>
            <a:glow rad="101600">
              <a:schemeClr val="bg1">
                <a:lumMod val="75000"/>
                <a:alpha val="60000"/>
              </a:schemeClr>
            </a:glow>
          </a:effectLst>
        </p:spPr>
      </p:pic>
      <p:pic>
        <p:nvPicPr>
          <p:cNvPr id="52" name="Resim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352" y="3142810"/>
            <a:ext cx="7046259" cy="1573064"/>
          </a:xfrm>
          <a:prstGeom prst="rect">
            <a:avLst/>
          </a:prstGeom>
          <a:effectLst>
            <a:glow rad="101600">
              <a:schemeClr val="bg1">
                <a:lumMod val="75000"/>
                <a:alpha val="60000"/>
              </a:schemeClr>
            </a:glow>
          </a:effectLst>
        </p:spPr>
      </p:pic>
      <p:sp>
        <p:nvSpPr>
          <p:cNvPr id="15" name="Metin kutusu 14"/>
          <p:cNvSpPr txBox="1"/>
          <p:nvPr/>
        </p:nvSpPr>
        <p:spPr>
          <a:xfrm>
            <a:off x="1068313" y="5148860"/>
            <a:ext cx="811471" cy="769441"/>
          </a:xfrm>
          <a:prstGeom prst="rect">
            <a:avLst/>
          </a:prstGeom>
          <a:noFill/>
        </p:spPr>
        <p:txBody>
          <a:bodyPr wrap="square" rtlCol="0">
            <a:spAutoFit/>
          </a:bodyPr>
          <a:lstStyle/>
          <a:p>
            <a:r>
              <a:rPr lang="tr-TR" sz="4400" b="1" dirty="0" smtClean="0">
                <a:solidFill>
                  <a:schemeClr val="bg1"/>
                </a:solidFill>
              </a:rPr>
              <a:t>11</a:t>
            </a:r>
            <a:endParaRPr lang="tr-TR" sz="4400" b="1" dirty="0">
              <a:solidFill>
                <a:schemeClr val="bg1"/>
              </a:solidFill>
            </a:endParaRPr>
          </a:p>
        </p:txBody>
      </p:sp>
      <p:sp>
        <p:nvSpPr>
          <p:cNvPr id="22" name="Metin kutusu 21"/>
          <p:cNvSpPr txBox="1"/>
          <p:nvPr/>
        </p:nvSpPr>
        <p:spPr>
          <a:xfrm>
            <a:off x="1068313" y="1681082"/>
            <a:ext cx="811471" cy="769441"/>
          </a:xfrm>
          <a:prstGeom prst="rect">
            <a:avLst/>
          </a:prstGeom>
          <a:noFill/>
        </p:spPr>
        <p:txBody>
          <a:bodyPr wrap="square" rtlCol="0">
            <a:spAutoFit/>
          </a:bodyPr>
          <a:lstStyle/>
          <a:p>
            <a:r>
              <a:rPr lang="tr-TR" sz="4400" b="1" dirty="0">
                <a:solidFill>
                  <a:schemeClr val="bg1"/>
                </a:solidFill>
              </a:rPr>
              <a:t>9</a:t>
            </a:r>
          </a:p>
        </p:txBody>
      </p:sp>
      <p:sp>
        <p:nvSpPr>
          <p:cNvPr id="23" name="TextBox 5"/>
          <p:cNvSpPr txBox="1"/>
          <p:nvPr/>
        </p:nvSpPr>
        <p:spPr>
          <a:xfrm>
            <a:off x="2513079" y="1881526"/>
            <a:ext cx="5263956" cy="492443"/>
          </a:xfrm>
          <a:prstGeom prst="rect">
            <a:avLst/>
          </a:prstGeom>
        </p:spPr>
        <p:txBody>
          <a:bodyPr wrap="square" lIns="0" tIns="0" rIns="0" bIns="0" rtlCol="0" anchor="t">
            <a:spAutoFit/>
          </a:bodyPr>
          <a:lstStyle/>
          <a:p>
            <a:pPr algn="just">
              <a:spcBef>
                <a:spcPct val="0"/>
              </a:spcBef>
            </a:pPr>
            <a:r>
              <a:rPr lang="en-US" sz="1600" spc="26" dirty="0" err="1">
                <a:solidFill>
                  <a:srgbClr val="000000"/>
                </a:solidFill>
              </a:rPr>
              <a:t>Adayın</a:t>
            </a:r>
            <a:r>
              <a:rPr lang="en-US" sz="1600" spc="26" dirty="0">
                <a:solidFill>
                  <a:srgbClr val="000000"/>
                </a:solidFill>
              </a:rPr>
              <a:t>, e-</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uygulama</a:t>
            </a:r>
            <a:r>
              <a:rPr lang="en-US" sz="1600" spc="26" dirty="0">
                <a:solidFill>
                  <a:srgbClr val="000000"/>
                </a:solidFill>
              </a:rPr>
              <a:t> </a:t>
            </a:r>
            <a:r>
              <a:rPr lang="en-US" sz="1600" spc="26" dirty="0" err="1">
                <a:solidFill>
                  <a:srgbClr val="000000"/>
                </a:solidFill>
              </a:rPr>
              <a:t>cihazlarına</a:t>
            </a:r>
            <a:r>
              <a:rPr lang="en-US" sz="1600" spc="26" dirty="0">
                <a:solidFill>
                  <a:srgbClr val="000000"/>
                </a:solidFill>
              </a:rPr>
              <a:t> </a:t>
            </a:r>
            <a:r>
              <a:rPr lang="en-US" sz="1600" spc="26" dirty="0" err="1">
                <a:solidFill>
                  <a:srgbClr val="000000"/>
                </a:solidFill>
              </a:rPr>
              <a:t>ya</a:t>
            </a:r>
            <a:r>
              <a:rPr lang="en-US" sz="1600" spc="26" dirty="0">
                <a:solidFill>
                  <a:srgbClr val="000000"/>
                </a:solidFill>
              </a:rPr>
              <a:t> da </a:t>
            </a:r>
            <a:r>
              <a:rPr lang="en-US" sz="1600" spc="26" dirty="0" err="1">
                <a:solidFill>
                  <a:srgbClr val="000000"/>
                </a:solidFill>
              </a:rPr>
              <a:t>merkez</a:t>
            </a:r>
            <a:r>
              <a:rPr lang="en-US" sz="1600" spc="26" dirty="0">
                <a:solidFill>
                  <a:srgbClr val="000000"/>
                </a:solidFill>
              </a:rPr>
              <a:t> </a:t>
            </a:r>
            <a:r>
              <a:rPr lang="en-US" sz="1600" b="1" spc="26" dirty="0" err="1">
                <a:solidFill>
                  <a:srgbClr val="000000"/>
                </a:solidFill>
              </a:rPr>
              <a:t>demirbaşlarına</a:t>
            </a:r>
            <a:r>
              <a:rPr lang="en-US" sz="1600" b="1" spc="26" dirty="0">
                <a:solidFill>
                  <a:srgbClr val="000000"/>
                </a:solidFill>
              </a:rPr>
              <a:t> </a:t>
            </a:r>
            <a:r>
              <a:rPr lang="en-US" sz="1600" b="1" spc="26" dirty="0" err="1">
                <a:solidFill>
                  <a:srgbClr val="000000"/>
                </a:solidFill>
              </a:rPr>
              <a:t>zarar</a:t>
            </a:r>
            <a:r>
              <a:rPr lang="en-US" sz="1600" b="1" spc="26" dirty="0">
                <a:solidFill>
                  <a:srgbClr val="000000"/>
                </a:solidFill>
              </a:rPr>
              <a:t> </a:t>
            </a:r>
            <a:r>
              <a:rPr lang="en-US" sz="1600" b="1" spc="26" dirty="0" err="1" smtClean="0">
                <a:solidFill>
                  <a:srgbClr val="000000"/>
                </a:solidFill>
              </a:rPr>
              <a:t>vermesi</a:t>
            </a:r>
            <a:r>
              <a:rPr lang="tr-TR" sz="1600" spc="26" dirty="0" smtClean="0">
                <a:solidFill>
                  <a:srgbClr val="000000"/>
                </a:solidFill>
              </a:rPr>
              <a:t>.</a:t>
            </a:r>
            <a:endParaRPr lang="en-US" sz="1600" spc="26" dirty="0">
              <a:solidFill>
                <a:srgbClr val="000000"/>
              </a:solidFill>
            </a:endParaRPr>
          </a:p>
        </p:txBody>
      </p:sp>
      <p:sp>
        <p:nvSpPr>
          <p:cNvPr id="24" name="Dikdörtgen 23"/>
          <p:cNvSpPr/>
          <p:nvPr/>
        </p:nvSpPr>
        <p:spPr>
          <a:xfrm>
            <a:off x="2353506" y="5124387"/>
            <a:ext cx="5328622" cy="954107"/>
          </a:xfrm>
          <a:prstGeom prst="rect">
            <a:avLst/>
          </a:prstGeom>
        </p:spPr>
        <p:txBody>
          <a:bodyPr wrap="square">
            <a:spAutoFit/>
          </a:bodyPr>
          <a:lstStyle/>
          <a:p>
            <a:pPr algn="just"/>
            <a:r>
              <a:rPr lang="tr-TR" sz="1400" dirty="0"/>
              <a:t>Sınav komisyon görevlilerinin veya salon görevlilerinin hazırladığı raporlarda/tutanaklarda ya da sınav uygulamasında kaydedilen kamera görüntülerinde, adayın Millî Eğitim Bakanlığı Merkezî Sistem Sınav </a:t>
            </a:r>
            <a:r>
              <a:rPr lang="tr-TR" sz="1400" dirty="0" err="1"/>
              <a:t>Yönergesi’nde</a:t>
            </a:r>
            <a:r>
              <a:rPr lang="tr-TR" sz="1400" dirty="0"/>
              <a:t> belirtilen sınav kurallarını ihlal ettiğinin tespit </a:t>
            </a:r>
            <a:r>
              <a:rPr lang="tr-TR" sz="1400" dirty="0" smtClean="0"/>
              <a:t>edilmesi.</a:t>
            </a:r>
            <a:endParaRPr lang="tr-TR" sz="1400" dirty="0"/>
          </a:p>
        </p:txBody>
      </p:sp>
      <p:sp>
        <p:nvSpPr>
          <p:cNvPr id="25" name="TextBox 5"/>
          <p:cNvSpPr txBox="1"/>
          <p:nvPr/>
        </p:nvSpPr>
        <p:spPr>
          <a:xfrm>
            <a:off x="2513079" y="3172401"/>
            <a:ext cx="5263956" cy="1723549"/>
          </a:xfrm>
          <a:prstGeom prst="rect">
            <a:avLst/>
          </a:prstGeom>
        </p:spPr>
        <p:txBody>
          <a:bodyPr wrap="square" lIns="0" tIns="0" rIns="0" bIns="0" rtlCol="0" anchor="t">
            <a:spAutoFit/>
          </a:bodyPr>
          <a:lstStyle/>
          <a:p>
            <a:pPr algn="just">
              <a:spcBef>
                <a:spcPct val="0"/>
              </a:spcBef>
            </a:pPr>
            <a:r>
              <a:rPr lang="tr-TR" sz="1400" spc="26" dirty="0">
                <a:solidFill>
                  <a:srgbClr val="000000"/>
                </a:solidFill>
              </a:rPr>
              <a:t>S</a:t>
            </a:r>
            <a:r>
              <a:rPr lang="en-US" sz="1400" spc="26" dirty="0" err="1" smtClean="0">
                <a:solidFill>
                  <a:srgbClr val="000000"/>
                </a:solidFill>
              </a:rPr>
              <a:t>alon</a:t>
            </a:r>
            <a:r>
              <a:rPr lang="en-US" sz="1400" spc="26" dirty="0" smtClean="0">
                <a:solidFill>
                  <a:srgbClr val="000000"/>
                </a:solidFill>
              </a:rPr>
              <a:t> </a:t>
            </a:r>
            <a:r>
              <a:rPr lang="en-US" sz="1400" spc="26" dirty="0" err="1">
                <a:solidFill>
                  <a:srgbClr val="000000"/>
                </a:solidFill>
              </a:rPr>
              <a:t>görevlilerince</a:t>
            </a:r>
            <a:r>
              <a:rPr lang="en-US" sz="1400" spc="26" dirty="0">
                <a:solidFill>
                  <a:srgbClr val="000000"/>
                </a:solidFill>
              </a:rPr>
              <a:t> </a:t>
            </a:r>
            <a:r>
              <a:rPr lang="en-US" sz="1400" b="1" spc="26" dirty="0" err="1">
                <a:solidFill>
                  <a:srgbClr val="000000"/>
                </a:solidFill>
              </a:rPr>
              <a:t>kimlik</a:t>
            </a:r>
            <a:r>
              <a:rPr lang="en-US" sz="1400" b="1" spc="26" dirty="0">
                <a:solidFill>
                  <a:srgbClr val="000000"/>
                </a:solidFill>
              </a:rPr>
              <a:t> </a:t>
            </a:r>
            <a:r>
              <a:rPr lang="en-US" sz="1400" b="1" spc="26" dirty="0" err="1">
                <a:solidFill>
                  <a:srgbClr val="000000"/>
                </a:solidFill>
              </a:rPr>
              <a:t>kontrolü</a:t>
            </a:r>
            <a:r>
              <a:rPr lang="en-US" sz="1400" b="1" spc="26" dirty="0">
                <a:solidFill>
                  <a:srgbClr val="000000"/>
                </a:solidFill>
              </a:rPr>
              <a:t> </a:t>
            </a:r>
            <a:r>
              <a:rPr lang="en-US" sz="1400" spc="26" dirty="0" err="1">
                <a:solidFill>
                  <a:srgbClr val="000000"/>
                </a:solidFill>
              </a:rPr>
              <a:t>yapılarak</a:t>
            </a:r>
            <a:r>
              <a:rPr lang="en-US" sz="1400" spc="26" dirty="0">
                <a:solidFill>
                  <a:srgbClr val="000000"/>
                </a:solidFill>
              </a:rPr>
              <a:t> </a:t>
            </a:r>
            <a:r>
              <a:rPr lang="en-US" sz="1400" spc="26" dirty="0" err="1">
                <a:solidFill>
                  <a:srgbClr val="000000"/>
                </a:solidFill>
              </a:rPr>
              <a:t>sınav</a:t>
            </a:r>
            <a:r>
              <a:rPr lang="en-US" sz="1400" spc="26" dirty="0">
                <a:solidFill>
                  <a:srgbClr val="000000"/>
                </a:solidFill>
              </a:rPr>
              <a:t> </a:t>
            </a:r>
            <a:r>
              <a:rPr lang="en-US" sz="1400" spc="26" dirty="0" err="1">
                <a:solidFill>
                  <a:srgbClr val="000000"/>
                </a:solidFill>
              </a:rPr>
              <a:t>salonuna</a:t>
            </a:r>
            <a:r>
              <a:rPr lang="en-US" sz="1400" spc="26" dirty="0">
                <a:solidFill>
                  <a:srgbClr val="000000"/>
                </a:solidFill>
              </a:rPr>
              <a:t> </a:t>
            </a:r>
            <a:r>
              <a:rPr lang="en-US" sz="1400" spc="26" dirty="0" err="1">
                <a:solidFill>
                  <a:srgbClr val="000000"/>
                </a:solidFill>
              </a:rPr>
              <a:t>alınan</a:t>
            </a:r>
            <a:r>
              <a:rPr lang="en-US" sz="1400" spc="26" dirty="0">
                <a:solidFill>
                  <a:srgbClr val="000000"/>
                </a:solidFill>
              </a:rPr>
              <a:t> </a:t>
            </a:r>
            <a:r>
              <a:rPr lang="en-US" sz="1400" spc="26" dirty="0" err="1">
                <a:solidFill>
                  <a:srgbClr val="000000"/>
                </a:solidFill>
              </a:rPr>
              <a:t>aday</a:t>
            </a:r>
            <a:r>
              <a:rPr lang="en-US" sz="1400" spc="26" dirty="0">
                <a:solidFill>
                  <a:srgbClr val="000000"/>
                </a:solidFill>
              </a:rPr>
              <a:t> </a:t>
            </a:r>
            <a:r>
              <a:rPr lang="en-US" sz="1400" spc="26" dirty="0" err="1">
                <a:solidFill>
                  <a:srgbClr val="000000"/>
                </a:solidFill>
              </a:rPr>
              <a:t>sınav</a:t>
            </a:r>
            <a:r>
              <a:rPr lang="en-US" sz="1400" spc="26" dirty="0">
                <a:solidFill>
                  <a:srgbClr val="000000"/>
                </a:solidFill>
              </a:rPr>
              <a:t> </a:t>
            </a:r>
            <a:r>
              <a:rPr lang="en-US" sz="1400" spc="26" dirty="0" err="1">
                <a:solidFill>
                  <a:srgbClr val="000000"/>
                </a:solidFill>
              </a:rPr>
              <a:t>başlayana</a:t>
            </a:r>
            <a:r>
              <a:rPr lang="en-US" sz="1400" spc="26" dirty="0">
                <a:solidFill>
                  <a:srgbClr val="000000"/>
                </a:solidFill>
              </a:rPr>
              <a:t> </a:t>
            </a:r>
            <a:r>
              <a:rPr lang="en-US" sz="1400" spc="26" dirty="0" err="1">
                <a:solidFill>
                  <a:srgbClr val="000000"/>
                </a:solidFill>
              </a:rPr>
              <a:t>kadar</a:t>
            </a:r>
            <a:r>
              <a:rPr lang="en-US" sz="1400" spc="26" dirty="0">
                <a:solidFill>
                  <a:srgbClr val="000000"/>
                </a:solidFill>
              </a:rPr>
              <a:t> </a:t>
            </a:r>
            <a:r>
              <a:rPr lang="en-US" sz="1400" spc="26" dirty="0" err="1">
                <a:solidFill>
                  <a:srgbClr val="000000"/>
                </a:solidFill>
              </a:rPr>
              <a:t>hiçbir</a:t>
            </a:r>
            <a:r>
              <a:rPr lang="en-US" sz="1400" spc="26" dirty="0">
                <a:solidFill>
                  <a:srgbClr val="000000"/>
                </a:solidFill>
              </a:rPr>
              <a:t> </a:t>
            </a:r>
            <a:r>
              <a:rPr lang="en-US" sz="1400" spc="26" dirty="0" err="1">
                <a:solidFill>
                  <a:srgbClr val="000000"/>
                </a:solidFill>
              </a:rPr>
              <a:t>gerekçe</a:t>
            </a:r>
            <a:r>
              <a:rPr lang="en-US" sz="1400" spc="26" dirty="0">
                <a:solidFill>
                  <a:srgbClr val="000000"/>
                </a:solidFill>
              </a:rPr>
              <a:t> </a:t>
            </a:r>
            <a:r>
              <a:rPr lang="en-US" sz="1400" spc="26" dirty="0" err="1">
                <a:solidFill>
                  <a:srgbClr val="000000"/>
                </a:solidFill>
              </a:rPr>
              <a:t>ile</a:t>
            </a:r>
            <a:r>
              <a:rPr lang="en-US" sz="1400" spc="26" dirty="0">
                <a:solidFill>
                  <a:srgbClr val="000000"/>
                </a:solidFill>
              </a:rPr>
              <a:t> </a:t>
            </a:r>
            <a:r>
              <a:rPr lang="en-US" sz="1400" spc="26" dirty="0" err="1">
                <a:solidFill>
                  <a:srgbClr val="000000"/>
                </a:solidFill>
              </a:rPr>
              <a:t>sınav</a:t>
            </a:r>
            <a:r>
              <a:rPr lang="en-US" sz="1400" spc="26" dirty="0">
                <a:solidFill>
                  <a:srgbClr val="000000"/>
                </a:solidFill>
              </a:rPr>
              <a:t> </a:t>
            </a:r>
            <a:r>
              <a:rPr lang="en-US" sz="1400" spc="26" dirty="0" err="1">
                <a:solidFill>
                  <a:srgbClr val="000000"/>
                </a:solidFill>
              </a:rPr>
              <a:t>salonundan</a:t>
            </a:r>
            <a:r>
              <a:rPr lang="en-US" sz="1400" spc="26" dirty="0">
                <a:solidFill>
                  <a:srgbClr val="000000"/>
                </a:solidFill>
              </a:rPr>
              <a:t> </a:t>
            </a:r>
            <a:r>
              <a:rPr lang="en-US" sz="1400" spc="26" dirty="0" err="1">
                <a:solidFill>
                  <a:srgbClr val="000000"/>
                </a:solidFill>
              </a:rPr>
              <a:t>dışarıya</a:t>
            </a:r>
            <a:r>
              <a:rPr lang="en-US" sz="1400" spc="26" dirty="0">
                <a:solidFill>
                  <a:srgbClr val="000000"/>
                </a:solidFill>
              </a:rPr>
              <a:t> </a:t>
            </a:r>
            <a:r>
              <a:rPr lang="en-US" sz="1400" spc="26" dirty="0" err="1">
                <a:solidFill>
                  <a:srgbClr val="000000"/>
                </a:solidFill>
              </a:rPr>
              <a:t>çıkarılmayacaktır</a:t>
            </a:r>
            <a:r>
              <a:rPr lang="en-US" sz="1400" spc="26" dirty="0">
                <a:solidFill>
                  <a:srgbClr val="000000"/>
                </a:solidFill>
              </a:rPr>
              <a:t>. </a:t>
            </a:r>
            <a:r>
              <a:rPr lang="en-US" sz="1400" spc="26" dirty="0" err="1">
                <a:solidFill>
                  <a:srgbClr val="000000"/>
                </a:solidFill>
              </a:rPr>
              <a:t>Kendi</a:t>
            </a:r>
            <a:r>
              <a:rPr lang="en-US" sz="1400" spc="26" dirty="0">
                <a:solidFill>
                  <a:srgbClr val="000000"/>
                </a:solidFill>
              </a:rPr>
              <a:t> </a:t>
            </a:r>
            <a:r>
              <a:rPr lang="en-US" sz="1400" spc="26" dirty="0" err="1">
                <a:solidFill>
                  <a:srgbClr val="000000"/>
                </a:solidFill>
              </a:rPr>
              <a:t>isteği</a:t>
            </a:r>
            <a:r>
              <a:rPr lang="en-US" sz="1400" spc="26" dirty="0">
                <a:solidFill>
                  <a:srgbClr val="000000"/>
                </a:solidFill>
              </a:rPr>
              <a:t> </a:t>
            </a:r>
            <a:r>
              <a:rPr lang="en-US" sz="1400" spc="26" dirty="0" err="1">
                <a:solidFill>
                  <a:srgbClr val="000000"/>
                </a:solidFill>
              </a:rPr>
              <a:t>ile</a:t>
            </a:r>
            <a:r>
              <a:rPr lang="en-US" sz="1400" spc="26" dirty="0">
                <a:solidFill>
                  <a:srgbClr val="000000"/>
                </a:solidFill>
              </a:rPr>
              <a:t> </a:t>
            </a:r>
            <a:r>
              <a:rPr lang="en-US" sz="1400" spc="26" dirty="0" err="1">
                <a:solidFill>
                  <a:srgbClr val="000000"/>
                </a:solidFill>
              </a:rPr>
              <a:t>sınav</a:t>
            </a:r>
            <a:r>
              <a:rPr lang="en-US" sz="1400" spc="26" dirty="0">
                <a:solidFill>
                  <a:srgbClr val="000000"/>
                </a:solidFill>
              </a:rPr>
              <a:t> </a:t>
            </a:r>
            <a:r>
              <a:rPr lang="en-US" sz="1400" spc="26" dirty="0" err="1">
                <a:solidFill>
                  <a:srgbClr val="000000"/>
                </a:solidFill>
              </a:rPr>
              <a:t>salonundan</a:t>
            </a:r>
            <a:r>
              <a:rPr lang="en-US" sz="1400" spc="26" dirty="0">
                <a:solidFill>
                  <a:srgbClr val="000000"/>
                </a:solidFill>
              </a:rPr>
              <a:t> </a:t>
            </a:r>
            <a:r>
              <a:rPr lang="en-US" sz="1400" spc="26" dirty="0" err="1">
                <a:solidFill>
                  <a:srgbClr val="000000"/>
                </a:solidFill>
              </a:rPr>
              <a:t>dışarı</a:t>
            </a:r>
            <a:r>
              <a:rPr lang="en-US" sz="1400" spc="26" dirty="0">
                <a:solidFill>
                  <a:srgbClr val="000000"/>
                </a:solidFill>
              </a:rPr>
              <a:t> </a:t>
            </a:r>
            <a:r>
              <a:rPr lang="en-US" sz="1400" spc="26" dirty="0" err="1">
                <a:solidFill>
                  <a:srgbClr val="000000"/>
                </a:solidFill>
              </a:rPr>
              <a:t>çıkan</a:t>
            </a:r>
            <a:r>
              <a:rPr lang="en-US" sz="1400" spc="26" dirty="0">
                <a:solidFill>
                  <a:srgbClr val="000000"/>
                </a:solidFill>
              </a:rPr>
              <a:t> </a:t>
            </a:r>
            <a:r>
              <a:rPr lang="en-US" sz="1400" spc="26" dirty="0" err="1">
                <a:solidFill>
                  <a:srgbClr val="000000"/>
                </a:solidFill>
              </a:rPr>
              <a:t>aday</a:t>
            </a:r>
            <a:r>
              <a:rPr lang="en-US" sz="1400" spc="26" dirty="0">
                <a:solidFill>
                  <a:srgbClr val="000000"/>
                </a:solidFill>
              </a:rPr>
              <a:t> </a:t>
            </a:r>
            <a:r>
              <a:rPr lang="en-US" sz="1400" spc="26" dirty="0" err="1">
                <a:solidFill>
                  <a:srgbClr val="000000"/>
                </a:solidFill>
              </a:rPr>
              <a:t>tekrar</a:t>
            </a:r>
            <a:r>
              <a:rPr lang="en-US" sz="1400" spc="26" dirty="0">
                <a:solidFill>
                  <a:srgbClr val="000000"/>
                </a:solidFill>
              </a:rPr>
              <a:t> </a:t>
            </a:r>
            <a:r>
              <a:rPr lang="en-US" sz="1400" b="1" spc="26" dirty="0" err="1">
                <a:solidFill>
                  <a:srgbClr val="000000"/>
                </a:solidFill>
              </a:rPr>
              <a:t>sınav</a:t>
            </a:r>
            <a:r>
              <a:rPr lang="en-US" sz="1400" b="1" spc="26" dirty="0">
                <a:solidFill>
                  <a:srgbClr val="000000"/>
                </a:solidFill>
              </a:rPr>
              <a:t> </a:t>
            </a:r>
            <a:r>
              <a:rPr lang="en-US" sz="1400" b="1" spc="26" dirty="0" err="1">
                <a:solidFill>
                  <a:srgbClr val="000000"/>
                </a:solidFill>
              </a:rPr>
              <a:t>salonuna</a:t>
            </a:r>
            <a:r>
              <a:rPr lang="en-US" sz="1400" b="1" spc="26" dirty="0">
                <a:solidFill>
                  <a:srgbClr val="000000"/>
                </a:solidFill>
              </a:rPr>
              <a:t> </a:t>
            </a:r>
            <a:r>
              <a:rPr lang="en-US" sz="1400" b="1" spc="26" dirty="0" err="1">
                <a:solidFill>
                  <a:srgbClr val="000000"/>
                </a:solidFill>
              </a:rPr>
              <a:t>alınmayacaktır</a:t>
            </a:r>
            <a:r>
              <a:rPr lang="en-US" sz="1400" b="1" spc="26" dirty="0" smtClean="0">
                <a:solidFill>
                  <a:srgbClr val="000000"/>
                </a:solidFill>
              </a:rPr>
              <a:t>.</a:t>
            </a:r>
            <a:r>
              <a:rPr lang="tr-TR" sz="1400" b="1" spc="26" dirty="0" smtClean="0">
                <a:solidFill>
                  <a:srgbClr val="000000"/>
                </a:solidFill>
              </a:rPr>
              <a:t> </a:t>
            </a:r>
            <a:r>
              <a:rPr lang="tr-TR" sz="1400" b="1" dirty="0"/>
              <a:t>(Kimlik kontrolü yapılan aday sınav başlamadan salonu terk etti.)</a:t>
            </a:r>
            <a:r>
              <a:rPr lang="tr-TR" sz="1400" dirty="0"/>
              <a:t> </a:t>
            </a:r>
            <a:r>
              <a:rPr lang="tr-TR" sz="1400" dirty="0" smtClean="0"/>
              <a:t>seçilip </a:t>
            </a:r>
            <a:r>
              <a:rPr lang="tr-TR" sz="1400" dirty="0"/>
              <a:t>adayın kendi isteğiyle sınav salonunu terk ettiği kayıt altına alınmalıdır. </a:t>
            </a:r>
          </a:p>
          <a:p>
            <a:pPr algn="just">
              <a:spcBef>
                <a:spcPct val="0"/>
              </a:spcBef>
            </a:pPr>
            <a:endParaRPr lang="en-US" sz="1400" b="1" spc="26" dirty="0">
              <a:solidFill>
                <a:srgbClr val="000000"/>
              </a:solidFill>
            </a:endParaRPr>
          </a:p>
          <a:p>
            <a:pPr algn="just">
              <a:spcBef>
                <a:spcPct val="0"/>
              </a:spcBef>
            </a:pPr>
            <a:r>
              <a:rPr lang="en-US" sz="1400" spc="26" dirty="0" smtClean="0">
                <a:solidFill>
                  <a:srgbClr val="000000"/>
                </a:solidFill>
              </a:rPr>
              <a:t> </a:t>
            </a:r>
            <a:endParaRPr lang="en-US" sz="1400" spc="26" dirty="0">
              <a:solidFill>
                <a:srgbClr val="000000"/>
              </a:solidFill>
            </a:endParaRPr>
          </a:p>
        </p:txBody>
      </p:sp>
      <p:sp>
        <p:nvSpPr>
          <p:cNvPr id="26" name="Metin kutusu 25"/>
          <p:cNvSpPr txBox="1"/>
          <p:nvPr/>
        </p:nvSpPr>
        <p:spPr>
          <a:xfrm>
            <a:off x="1003693" y="3438471"/>
            <a:ext cx="864538" cy="769441"/>
          </a:xfrm>
          <a:prstGeom prst="rect">
            <a:avLst/>
          </a:prstGeom>
          <a:noFill/>
        </p:spPr>
        <p:txBody>
          <a:bodyPr wrap="square" rtlCol="0">
            <a:spAutoFit/>
          </a:bodyPr>
          <a:lstStyle/>
          <a:p>
            <a:r>
              <a:rPr lang="tr-TR" sz="4400" b="1" dirty="0" smtClean="0">
                <a:solidFill>
                  <a:schemeClr val="bg1"/>
                </a:solidFill>
              </a:rPr>
              <a:t>10</a:t>
            </a:r>
            <a:endParaRPr lang="tr-TR" sz="4400" b="1" dirty="0">
              <a:solidFill>
                <a:schemeClr val="bg1"/>
              </a:solidFill>
            </a:endParaRPr>
          </a:p>
        </p:txBody>
      </p:sp>
    </p:spTree>
    <p:extLst>
      <p:ext uri="{BB962C8B-B14F-4D97-AF65-F5344CB8AC3E}">
        <p14:creationId xmlns:p14="http://schemas.microsoft.com/office/powerpoint/2010/main" val="21929980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p:cNvPicPr>
            <a:picLocks noChangeAspect="1"/>
          </p:cNvPicPr>
          <p:nvPr/>
        </p:nvPicPr>
        <p:blipFill rotWithShape="1">
          <a:blip r:embed="rId3" cstate="print">
            <a:extLst>
              <a:ext uri="{28A0092B-C50C-407E-A947-70E740481C1C}">
                <a14:useLocalDpi xmlns:a14="http://schemas.microsoft.com/office/drawing/2010/main" val="0"/>
              </a:ext>
            </a:extLst>
          </a:blip>
          <a:srcRect l="23321"/>
          <a:stretch/>
        </p:blipFill>
        <p:spPr>
          <a:xfrm>
            <a:off x="1396499" y="2066719"/>
            <a:ext cx="6111107" cy="3457371"/>
          </a:xfrm>
          <a:prstGeom prst="rect">
            <a:avLst/>
          </a:prstGeom>
          <a:effectLst>
            <a:glow rad="228600">
              <a:schemeClr val="bg1">
                <a:lumMod val="75000"/>
                <a:alpha val="40000"/>
              </a:schemeClr>
            </a:glow>
          </a:effectLst>
        </p:spPr>
      </p:pic>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tr-TR" sz="2400" b="1" spc="-25" dirty="0">
                <a:solidFill>
                  <a:srgbClr val="54565B"/>
                </a:solidFill>
                <a:cs typeface="Myriad Pro"/>
              </a:rPr>
              <a:t>9. Madde</a:t>
            </a:r>
          </a:p>
          <a:p>
            <a:pPr marR="231775" algn="ctr">
              <a:lnSpc>
                <a:spcPct val="100000"/>
              </a:lnSpc>
            </a:pPr>
            <a:r>
              <a:rPr lang="tr-TR" sz="2000" b="1" spc="-25" dirty="0">
                <a:solidFill>
                  <a:srgbClr val="54565B"/>
                </a:solidFill>
                <a:cs typeface="Myriad Pro"/>
              </a:rPr>
              <a:t>Adayların Sınava Alınmayacağı ve e-Sınavın </a:t>
            </a:r>
            <a:endParaRPr lang="tr-TR" sz="2000" b="1" spc="-25" dirty="0" smtClean="0">
              <a:solidFill>
                <a:srgbClr val="54565B"/>
              </a:solidFill>
              <a:cs typeface="Myriad Pro"/>
            </a:endParaRPr>
          </a:p>
          <a:p>
            <a:pPr marR="231775" algn="ctr">
              <a:lnSpc>
                <a:spcPct val="100000"/>
              </a:lnSpc>
            </a:pPr>
            <a:r>
              <a:rPr lang="tr-TR" sz="2000" b="1" spc="-25" dirty="0" smtClean="0">
                <a:solidFill>
                  <a:srgbClr val="54565B"/>
                </a:solidFill>
                <a:cs typeface="Myriad Pro"/>
              </a:rPr>
              <a:t>Geçersiz </a:t>
            </a:r>
            <a:r>
              <a:rPr lang="tr-TR" sz="2000" b="1" spc="-25" dirty="0">
                <a:solidFill>
                  <a:srgbClr val="54565B"/>
                </a:solidFill>
                <a:cs typeface="Myriad Pro"/>
              </a:rPr>
              <a:t>Sayılacağı Durumlar</a:t>
            </a:r>
          </a:p>
        </p:txBody>
      </p:sp>
      <p:pic>
        <p:nvPicPr>
          <p:cNvPr id="16" name="Resim 15"/>
          <p:cNvPicPr>
            <a:picLocks noChangeAspect="1"/>
          </p:cNvPicPr>
          <p:nvPr/>
        </p:nvPicPr>
        <p:blipFill rotWithShape="1">
          <a:blip r:embed="rId4" cstate="print">
            <a:extLst>
              <a:ext uri="{28A0092B-C50C-407E-A947-70E740481C1C}">
                <a14:useLocalDpi xmlns:a14="http://schemas.microsoft.com/office/drawing/2010/main" val="0"/>
              </a:ext>
            </a:extLst>
          </a:blip>
          <a:srcRect r="77026"/>
          <a:stretch/>
        </p:blipFill>
        <p:spPr>
          <a:xfrm>
            <a:off x="342274" y="3028827"/>
            <a:ext cx="1054625" cy="887450"/>
          </a:xfrm>
          <a:prstGeom prst="rect">
            <a:avLst/>
          </a:prstGeom>
          <a:effectLst>
            <a:glow rad="228600">
              <a:schemeClr val="bg1">
                <a:lumMod val="75000"/>
                <a:alpha val="40000"/>
              </a:schemeClr>
            </a:glow>
          </a:effectLst>
        </p:spPr>
      </p:pic>
      <p:sp>
        <p:nvSpPr>
          <p:cNvPr id="17" name="Metin kutusu 16"/>
          <p:cNvSpPr txBox="1"/>
          <p:nvPr/>
        </p:nvSpPr>
        <p:spPr>
          <a:xfrm>
            <a:off x="387627" y="3055733"/>
            <a:ext cx="755335" cy="769441"/>
          </a:xfrm>
          <a:prstGeom prst="rect">
            <a:avLst/>
          </a:prstGeom>
          <a:noFill/>
        </p:spPr>
        <p:txBody>
          <a:bodyPr wrap="none" rtlCol="0">
            <a:spAutoFit/>
          </a:bodyPr>
          <a:lstStyle/>
          <a:p>
            <a:r>
              <a:rPr lang="tr-TR" sz="4400" b="1" dirty="0" smtClean="0">
                <a:solidFill>
                  <a:schemeClr val="bg1"/>
                </a:solidFill>
              </a:rPr>
              <a:t>12</a:t>
            </a:r>
            <a:endParaRPr lang="tr-TR" sz="4400" b="1" dirty="0">
              <a:solidFill>
                <a:schemeClr val="bg1"/>
              </a:solidFill>
            </a:endParaRPr>
          </a:p>
        </p:txBody>
      </p:sp>
      <p:sp>
        <p:nvSpPr>
          <p:cNvPr id="18" name="Dikdörtgen 17"/>
          <p:cNvSpPr/>
          <p:nvPr/>
        </p:nvSpPr>
        <p:spPr>
          <a:xfrm>
            <a:off x="1442252" y="2390230"/>
            <a:ext cx="5846571" cy="2308324"/>
          </a:xfrm>
          <a:prstGeom prst="rect">
            <a:avLst/>
          </a:prstGeom>
        </p:spPr>
        <p:txBody>
          <a:bodyPr wrap="square">
            <a:spAutoFit/>
          </a:bodyPr>
          <a:lstStyle/>
          <a:p>
            <a:pPr algn="just">
              <a:spcBef>
                <a:spcPct val="0"/>
              </a:spcBef>
            </a:pPr>
            <a:r>
              <a:rPr lang="en-US" sz="1600" spc="26" dirty="0">
                <a:solidFill>
                  <a:srgbClr val="000000"/>
                </a:solidFill>
              </a:rPr>
              <a:t>Salon </a:t>
            </a:r>
            <a:r>
              <a:rPr lang="en-US" sz="1600" spc="26" dirty="0" err="1">
                <a:solidFill>
                  <a:srgbClr val="000000"/>
                </a:solidFill>
              </a:rPr>
              <a:t>görevlileri</a:t>
            </a:r>
            <a:r>
              <a:rPr lang="en-US" sz="1600" spc="26" dirty="0">
                <a:solidFill>
                  <a:srgbClr val="000000"/>
                </a:solidFill>
              </a:rPr>
              <a:t>; </a:t>
            </a:r>
            <a:r>
              <a:rPr lang="en-US" sz="1600" spc="26" dirty="0" err="1">
                <a:solidFill>
                  <a:srgbClr val="000000"/>
                </a:solidFill>
              </a:rPr>
              <a:t>k</a:t>
            </a:r>
            <a:r>
              <a:rPr lang="en-US" sz="1600" b="1" spc="26" dirty="0" err="1">
                <a:solidFill>
                  <a:srgbClr val="000000"/>
                </a:solidFill>
              </a:rPr>
              <a:t>opya</a:t>
            </a:r>
            <a:r>
              <a:rPr lang="en-US" sz="1600" b="1" spc="26" dirty="0">
                <a:solidFill>
                  <a:srgbClr val="000000"/>
                </a:solidFill>
              </a:rPr>
              <a:t> </a:t>
            </a:r>
            <a:r>
              <a:rPr lang="en-US" sz="1600" b="1" spc="26" dirty="0" err="1">
                <a:solidFill>
                  <a:srgbClr val="000000"/>
                </a:solidFill>
              </a:rPr>
              <a:t>çektiği</a:t>
            </a:r>
            <a:r>
              <a:rPr lang="en-US" sz="1600" b="1" spc="26" dirty="0">
                <a:solidFill>
                  <a:srgbClr val="000000"/>
                </a:solidFill>
              </a:rPr>
              <a:t> </a:t>
            </a:r>
            <a:r>
              <a:rPr lang="en-US" sz="1600" b="1" spc="26" dirty="0" err="1">
                <a:solidFill>
                  <a:srgbClr val="000000"/>
                </a:solidFill>
              </a:rPr>
              <a:t>veya</a:t>
            </a:r>
            <a:r>
              <a:rPr lang="en-US" sz="1600" b="1" spc="26" dirty="0">
                <a:solidFill>
                  <a:srgbClr val="000000"/>
                </a:solidFill>
              </a:rPr>
              <a:t> </a:t>
            </a:r>
            <a:r>
              <a:rPr lang="en-US" sz="1600" b="1" spc="26" dirty="0" err="1">
                <a:solidFill>
                  <a:srgbClr val="000000"/>
                </a:solidFill>
              </a:rPr>
              <a:t>kopya</a:t>
            </a:r>
            <a:r>
              <a:rPr lang="en-US" sz="1600" b="1" spc="26" dirty="0">
                <a:solidFill>
                  <a:srgbClr val="000000"/>
                </a:solidFill>
              </a:rPr>
              <a:t> </a:t>
            </a:r>
            <a:r>
              <a:rPr lang="en-US" sz="1600" b="1" spc="26" dirty="0" err="1">
                <a:solidFill>
                  <a:srgbClr val="000000"/>
                </a:solidFill>
              </a:rPr>
              <a:t>çekmeye</a:t>
            </a:r>
            <a:r>
              <a:rPr lang="en-US" sz="1600" b="1" spc="26" dirty="0">
                <a:solidFill>
                  <a:srgbClr val="000000"/>
                </a:solidFill>
              </a:rPr>
              <a:t> </a:t>
            </a:r>
            <a:r>
              <a:rPr lang="en-US" sz="1600" b="1" spc="26" dirty="0" err="1">
                <a:solidFill>
                  <a:srgbClr val="000000"/>
                </a:solidFill>
              </a:rPr>
              <a:t>yönelik</a:t>
            </a:r>
            <a:r>
              <a:rPr lang="en-US" sz="1600" b="1" spc="26" dirty="0">
                <a:solidFill>
                  <a:srgbClr val="000000"/>
                </a:solidFill>
              </a:rPr>
              <a:t> </a:t>
            </a:r>
            <a:r>
              <a:rPr lang="en-US" sz="1600" b="1" spc="26" dirty="0" err="1">
                <a:solidFill>
                  <a:srgbClr val="000000"/>
                </a:solidFill>
              </a:rPr>
              <a:t>eylemlerde</a:t>
            </a:r>
            <a:r>
              <a:rPr lang="en-US" sz="1600" b="1" spc="26" dirty="0">
                <a:solidFill>
                  <a:srgbClr val="000000"/>
                </a:solidFill>
              </a:rPr>
              <a:t> </a:t>
            </a:r>
            <a:r>
              <a:rPr lang="en-US" sz="1600" spc="26" dirty="0" err="1">
                <a:solidFill>
                  <a:srgbClr val="000000"/>
                </a:solidFill>
              </a:rPr>
              <a:t>bulunduğu</a:t>
            </a:r>
            <a:r>
              <a:rPr lang="en-US" sz="1600" spc="26" dirty="0">
                <a:solidFill>
                  <a:srgbClr val="000000"/>
                </a:solidFill>
              </a:rPr>
              <a:t> </a:t>
            </a:r>
            <a:r>
              <a:rPr lang="en-US" sz="1600" spc="26" dirty="0" err="1">
                <a:solidFill>
                  <a:srgbClr val="000000"/>
                </a:solidFill>
              </a:rPr>
              <a:t>tespit</a:t>
            </a:r>
            <a:r>
              <a:rPr lang="en-US" sz="1600" spc="26" dirty="0">
                <a:solidFill>
                  <a:srgbClr val="000000"/>
                </a:solidFill>
              </a:rPr>
              <a:t> </a:t>
            </a:r>
            <a:r>
              <a:rPr lang="en-US" sz="1600" spc="26" dirty="0" err="1">
                <a:solidFill>
                  <a:srgbClr val="000000"/>
                </a:solidFill>
              </a:rPr>
              <a:t>edilen</a:t>
            </a:r>
            <a:r>
              <a:rPr lang="en-US" sz="1600" spc="26" dirty="0">
                <a:solidFill>
                  <a:srgbClr val="000000"/>
                </a:solidFill>
              </a:rPr>
              <a:t> </a:t>
            </a:r>
            <a:r>
              <a:rPr lang="en-US" sz="1600" spc="26" dirty="0" err="1">
                <a:solidFill>
                  <a:srgbClr val="000000"/>
                </a:solidFill>
              </a:rPr>
              <a:t>adaylar</a:t>
            </a:r>
            <a:r>
              <a:rPr lang="en-US" sz="1600" spc="26" dirty="0">
                <a:solidFill>
                  <a:srgbClr val="000000"/>
                </a:solidFill>
              </a:rPr>
              <a:t> </a:t>
            </a:r>
            <a:r>
              <a:rPr lang="en-US" sz="1600" spc="26" dirty="0" err="1">
                <a:solidFill>
                  <a:srgbClr val="000000"/>
                </a:solidFill>
              </a:rPr>
              <a:t>ile</a:t>
            </a:r>
            <a:r>
              <a:rPr lang="en-US" sz="1600" spc="26" dirty="0">
                <a:solidFill>
                  <a:srgbClr val="000000"/>
                </a:solidFill>
              </a:rPr>
              <a:t> </a:t>
            </a:r>
            <a:r>
              <a:rPr lang="en-US" sz="1600" b="1" spc="26" dirty="0" err="1">
                <a:solidFill>
                  <a:srgbClr val="000000"/>
                </a:solidFill>
              </a:rPr>
              <a:t>kendi</a:t>
            </a:r>
            <a:r>
              <a:rPr lang="en-US" sz="1600" b="1" spc="26" dirty="0">
                <a:solidFill>
                  <a:srgbClr val="000000"/>
                </a:solidFill>
              </a:rPr>
              <a:t> </a:t>
            </a:r>
            <a:r>
              <a:rPr lang="en-US" sz="1600" b="1" spc="26" dirty="0" err="1">
                <a:solidFill>
                  <a:srgbClr val="000000"/>
                </a:solidFill>
              </a:rPr>
              <a:t>yerine</a:t>
            </a:r>
            <a:r>
              <a:rPr lang="en-US" sz="1600" b="1" spc="26" dirty="0">
                <a:solidFill>
                  <a:srgbClr val="000000"/>
                </a:solidFill>
              </a:rPr>
              <a:t> </a:t>
            </a:r>
            <a:r>
              <a:rPr lang="en-US" sz="1600" b="1" spc="26" dirty="0" err="1">
                <a:solidFill>
                  <a:srgbClr val="000000"/>
                </a:solidFill>
              </a:rPr>
              <a:t>bir</a:t>
            </a:r>
            <a:r>
              <a:rPr lang="en-US" sz="1600" b="1" spc="26" dirty="0">
                <a:solidFill>
                  <a:srgbClr val="000000"/>
                </a:solidFill>
              </a:rPr>
              <a:t> </a:t>
            </a:r>
            <a:r>
              <a:rPr lang="en-US" sz="1600" b="1" spc="26" dirty="0" err="1">
                <a:solidFill>
                  <a:srgbClr val="000000"/>
                </a:solidFill>
              </a:rPr>
              <a:t>başkasının</a:t>
            </a:r>
            <a:r>
              <a:rPr lang="en-US" sz="1600" b="1" spc="26" dirty="0">
                <a:solidFill>
                  <a:srgbClr val="000000"/>
                </a:solidFill>
              </a:rPr>
              <a:t> </a:t>
            </a:r>
            <a:r>
              <a:rPr lang="en-US" sz="1600" b="1" spc="26" dirty="0" err="1">
                <a:solidFill>
                  <a:srgbClr val="000000"/>
                </a:solidFill>
              </a:rPr>
              <a:t>sınava</a:t>
            </a:r>
            <a:r>
              <a:rPr lang="en-US" sz="1600" b="1" spc="26" dirty="0">
                <a:solidFill>
                  <a:srgbClr val="000000"/>
                </a:solidFill>
              </a:rPr>
              <a:t> </a:t>
            </a:r>
            <a:r>
              <a:rPr lang="en-US" sz="1600" b="1" spc="26" dirty="0" err="1">
                <a:solidFill>
                  <a:srgbClr val="000000"/>
                </a:solidFill>
              </a:rPr>
              <a:t>girmesine</a:t>
            </a:r>
            <a:r>
              <a:rPr lang="en-US" sz="1600" b="1" spc="26" dirty="0">
                <a:solidFill>
                  <a:srgbClr val="000000"/>
                </a:solidFill>
              </a:rPr>
              <a:t> </a:t>
            </a:r>
            <a:r>
              <a:rPr lang="en-US" sz="1600" b="1" spc="26" dirty="0" err="1">
                <a:solidFill>
                  <a:srgbClr val="000000"/>
                </a:solidFill>
              </a:rPr>
              <a:t>katkı</a:t>
            </a:r>
            <a:r>
              <a:rPr lang="en-US" sz="1600" b="1" spc="26" dirty="0">
                <a:solidFill>
                  <a:srgbClr val="000000"/>
                </a:solidFill>
              </a:rPr>
              <a:t> </a:t>
            </a:r>
            <a:r>
              <a:rPr lang="en-US" sz="1600" b="1" spc="26" dirty="0" err="1">
                <a:solidFill>
                  <a:srgbClr val="000000"/>
                </a:solidFill>
              </a:rPr>
              <a:t>sağlayan</a:t>
            </a:r>
            <a:r>
              <a:rPr lang="en-US" sz="1600" b="1" spc="26" dirty="0">
                <a:solidFill>
                  <a:srgbClr val="000000"/>
                </a:solidFill>
              </a:rPr>
              <a:t> </a:t>
            </a:r>
            <a:r>
              <a:rPr lang="en-US" sz="1600" b="1" spc="26" dirty="0" err="1">
                <a:solidFill>
                  <a:srgbClr val="000000"/>
                </a:solidFill>
              </a:rPr>
              <a:t>ya</a:t>
            </a:r>
            <a:r>
              <a:rPr lang="en-US" sz="1600" b="1" spc="26" dirty="0">
                <a:solidFill>
                  <a:srgbClr val="000000"/>
                </a:solidFill>
              </a:rPr>
              <a:t> da </a:t>
            </a:r>
            <a:r>
              <a:rPr lang="en-US" sz="1600" b="1" spc="26" dirty="0" err="1">
                <a:solidFill>
                  <a:srgbClr val="000000"/>
                </a:solidFill>
              </a:rPr>
              <a:t>başka</a:t>
            </a:r>
            <a:r>
              <a:rPr lang="en-US" sz="1600" b="1" spc="26" dirty="0">
                <a:solidFill>
                  <a:srgbClr val="000000"/>
                </a:solidFill>
              </a:rPr>
              <a:t> </a:t>
            </a:r>
            <a:r>
              <a:rPr lang="en-US" sz="1600" b="1" spc="26" dirty="0" err="1">
                <a:solidFill>
                  <a:srgbClr val="000000"/>
                </a:solidFill>
              </a:rPr>
              <a:t>bir</a:t>
            </a:r>
            <a:r>
              <a:rPr lang="en-US" sz="1600" b="1" spc="26" dirty="0">
                <a:solidFill>
                  <a:srgbClr val="000000"/>
                </a:solidFill>
              </a:rPr>
              <a:t> </a:t>
            </a:r>
            <a:r>
              <a:rPr lang="en-US" sz="1600" b="1" spc="26" dirty="0" err="1">
                <a:solidFill>
                  <a:srgbClr val="000000"/>
                </a:solidFill>
              </a:rPr>
              <a:t>adayın</a:t>
            </a:r>
            <a:r>
              <a:rPr lang="en-US" sz="1600" b="1" spc="26" dirty="0">
                <a:solidFill>
                  <a:srgbClr val="000000"/>
                </a:solidFill>
              </a:rPr>
              <a:t> </a:t>
            </a:r>
            <a:r>
              <a:rPr lang="en-US" sz="1600" b="1" spc="26" dirty="0" err="1">
                <a:solidFill>
                  <a:srgbClr val="000000"/>
                </a:solidFill>
              </a:rPr>
              <a:t>yerine</a:t>
            </a:r>
            <a:r>
              <a:rPr lang="en-US" sz="1600" b="1" spc="26" dirty="0">
                <a:solidFill>
                  <a:srgbClr val="000000"/>
                </a:solidFill>
              </a:rPr>
              <a:t> </a:t>
            </a:r>
            <a:r>
              <a:rPr lang="en-US" sz="1600" b="1" spc="26" dirty="0" err="1">
                <a:solidFill>
                  <a:srgbClr val="000000"/>
                </a:solidFill>
              </a:rPr>
              <a:t>sınava</a:t>
            </a:r>
            <a:r>
              <a:rPr lang="en-US" sz="1600" b="1" spc="26" dirty="0">
                <a:solidFill>
                  <a:srgbClr val="000000"/>
                </a:solidFill>
              </a:rPr>
              <a:t> </a:t>
            </a:r>
            <a:r>
              <a:rPr lang="en-US" sz="1600" b="1" spc="26" dirty="0" err="1">
                <a:solidFill>
                  <a:srgbClr val="000000"/>
                </a:solidFill>
              </a:rPr>
              <a:t>giren</a:t>
            </a:r>
            <a:r>
              <a:rPr lang="en-US" sz="1600" b="1" spc="26" dirty="0">
                <a:solidFill>
                  <a:srgbClr val="000000"/>
                </a:solidFill>
              </a:rPr>
              <a:t> </a:t>
            </a:r>
            <a:r>
              <a:rPr lang="en-US" sz="1600" b="1" spc="26" dirty="0" err="1">
                <a:solidFill>
                  <a:srgbClr val="000000"/>
                </a:solidFill>
              </a:rPr>
              <a:t>şahısların</a:t>
            </a:r>
            <a:r>
              <a:rPr lang="en-US" sz="1600" spc="26" dirty="0">
                <a:solidFill>
                  <a:srgbClr val="000000"/>
                </a:solidFill>
              </a:rPr>
              <a:t> </a:t>
            </a:r>
            <a:r>
              <a:rPr lang="en-US" sz="1600" spc="26" dirty="0" err="1">
                <a:solidFill>
                  <a:srgbClr val="000000"/>
                </a:solidFill>
              </a:rPr>
              <a:t>bilgilerini</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güvenliği</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sürecini</a:t>
            </a:r>
            <a:r>
              <a:rPr lang="en-US" sz="1600" spc="26" dirty="0">
                <a:solidFill>
                  <a:srgbClr val="000000"/>
                </a:solidFill>
              </a:rPr>
              <a:t> </a:t>
            </a:r>
            <a:r>
              <a:rPr lang="en-US" sz="1600" spc="26" dirty="0" err="1">
                <a:solidFill>
                  <a:srgbClr val="000000"/>
                </a:solidFill>
              </a:rPr>
              <a:t>aksatan</a:t>
            </a:r>
            <a:r>
              <a:rPr lang="en-US" sz="1600" spc="26" dirty="0">
                <a:solidFill>
                  <a:srgbClr val="000000"/>
                </a:solidFill>
              </a:rPr>
              <a:t> </a:t>
            </a:r>
            <a:r>
              <a:rPr lang="en-US" sz="1600" spc="26" dirty="0" err="1">
                <a:solidFill>
                  <a:srgbClr val="000000"/>
                </a:solidFill>
              </a:rPr>
              <a:t>diğer</a:t>
            </a:r>
            <a:r>
              <a:rPr lang="en-US" sz="1600" spc="26" dirty="0">
                <a:solidFill>
                  <a:srgbClr val="000000"/>
                </a:solidFill>
              </a:rPr>
              <a:t> </a:t>
            </a:r>
            <a:r>
              <a:rPr lang="en-US" sz="1600" spc="26" dirty="0" err="1">
                <a:solidFill>
                  <a:srgbClr val="000000"/>
                </a:solidFill>
              </a:rPr>
              <a:t>durumları</a:t>
            </a:r>
            <a:r>
              <a:rPr lang="en-US" sz="1600" spc="26" dirty="0">
                <a:solidFill>
                  <a:srgbClr val="000000"/>
                </a:solidFill>
              </a:rPr>
              <a:t> </a:t>
            </a:r>
            <a:r>
              <a:rPr lang="en-US" sz="1600" spc="26" dirty="0" err="1">
                <a:solidFill>
                  <a:srgbClr val="000000"/>
                </a:solidFill>
              </a:rPr>
              <a:t>sistemde</a:t>
            </a:r>
            <a:r>
              <a:rPr lang="en-US" sz="1600" spc="26" dirty="0">
                <a:solidFill>
                  <a:srgbClr val="000000"/>
                </a:solidFill>
              </a:rPr>
              <a:t> </a:t>
            </a:r>
            <a:r>
              <a:rPr lang="en-US" sz="1600" spc="26" dirty="0" err="1">
                <a:solidFill>
                  <a:srgbClr val="000000"/>
                </a:solidFill>
              </a:rPr>
              <a:t>yer</a:t>
            </a:r>
            <a:r>
              <a:rPr lang="en-US" sz="1600" spc="26" dirty="0">
                <a:solidFill>
                  <a:srgbClr val="000000"/>
                </a:solidFill>
              </a:rPr>
              <a:t> </a:t>
            </a:r>
            <a:r>
              <a:rPr lang="en-US" sz="1600" spc="26" dirty="0" err="1">
                <a:solidFill>
                  <a:srgbClr val="000000"/>
                </a:solidFill>
              </a:rPr>
              <a:t>alan</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b="1" spc="26" dirty="0" err="1">
                <a:solidFill>
                  <a:srgbClr val="000000"/>
                </a:solidFill>
              </a:rPr>
              <a:t>görev</a:t>
            </a:r>
            <a:r>
              <a:rPr lang="en-US" sz="1600" b="1" spc="26" dirty="0">
                <a:solidFill>
                  <a:srgbClr val="000000"/>
                </a:solidFill>
              </a:rPr>
              <a:t> </a:t>
            </a:r>
            <a:r>
              <a:rPr lang="en-US" sz="1600" b="1" spc="26" dirty="0" err="1">
                <a:solidFill>
                  <a:srgbClr val="000000"/>
                </a:solidFill>
              </a:rPr>
              <a:t>raporuna</a:t>
            </a:r>
            <a:r>
              <a:rPr lang="en-US" sz="1600" b="1" spc="26" dirty="0">
                <a:solidFill>
                  <a:srgbClr val="000000"/>
                </a:solidFill>
              </a:rPr>
              <a:t> </a:t>
            </a:r>
            <a:r>
              <a:rPr lang="en-US" sz="1600" b="1" spc="26" dirty="0" err="1">
                <a:solidFill>
                  <a:srgbClr val="000000"/>
                </a:solidFill>
              </a:rPr>
              <a:t>açıklayıcı</a:t>
            </a:r>
            <a:r>
              <a:rPr lang="en-US" sz="1600" b="1" spc="26" dirty="0">
                <a:solidFill>
                  <a:srgbClr val="000000"/>
                </a:solidFill>
              </a:rPr>
              <a:t> </a:t>
            </a:r>
            <a:r>
              <a:rPr lang="en-US" sz="1600" spc="26" dirty="0" err="1">
                <a:solidFill>
                  <a:srgbClr val="000000"/>
                </a:solidFill>
              </a:rPr>
              <a:t>şekilde</a:t>
            </a:r>
            <a:r>
              <a:rPr lang="en-US" sz="1600" spc="26" dirty="0">
                <a:solidFill>
                  <a:srgbClr val="000000"/>
                </a:solidFill>
              </a:rPr>
              <a:t> </a:t>
            </a:r>
            <a:r>
              <a:rPr lang="en-US" sz="1600" spc="26" dirty="0" err="1">
                <a:solidFill>
                  <a:srgbClr val="000000"/>
                </a:solidFill>
              </a:rPr>
              <a:t>yazacaklardır</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görev</a:t>
            </a:r>
            <a:r>
              <a:rPr lang="en-US" sz="1600" spc="26" dirty="0">
                <a:solidFill>
                  <a:srgbClr val="000000"/>
                </a:solidFill>
              </a:rPr>
              <a:t> </a:t>
            </a:r>
            <a:r>
              <a:rPr lang="en-US" sz="1600" spc="26" dirty="0" err="1">
                <a:solidFill>
                  <a:srgbClr val="000000"/>
                </a:solidFill>
              </a:rPr>
              <a:t>raporunu</a:t>
            </a:r>
            <a:r>
              <a:rPr lang="en-US" sz="1600" spc="26" dirty="0">
                <a:solidFill>
                  <a:srgbClr val="000000"/>
                </a:solidFill>
              </a:rPr>
              <a:t>, </a:t>
            </a:r>
            <a:r>
              <a:rPr lang="en-US" sz="1600" spc="26" dirty="0" err="1">
                <a:solidFill>
                  <a:srgbClr val="000000"/>
                </a:solidFill>
              </a:rPr>
              <a:t>bulunması</a:t>
            </a:r>
            <a:r>
              <a:rPr lang="en-US" sz="1600" spc="26" dirty="0">
                <a:solidFill>
                  <a:srgbClr val="000000"/>
                </a:solidFill>
              </a:rPr>
              <a:t> </a:t>
            </a:r>
            <a:r>
              <a:rPr lang="en-US" sz="1600" spc="26" dirty="0" err="1">
                <a:solidFill>
                  <a:srgbClr val="000000"/>
                </a:solidFill>
              </a:rPr>
              <a:t>hâlinde</a:t>
            </a:r>
            <a:r>
              <a:rPr lang="en-US" sz="1600" spc="26" dirty="0">
                <a:solidFill>
                  <a:srgbClr val="000000"/>
                </a:solidFill>
              </a:rPr>
              <a:t> </a:t>
            </a:r>
            <a:r>
              <a:rPr lang="en-US" sz="1600" spc="26" dirty="0" err="1">
                <a:solidFill>
                  <a:srgbClr val="000000"/>
                </a:solidFill>
              </a:rPr>
              <a:t>diğer</a:t>
            </a:r>
            <a:r>
              <a:rPr lang="en-US" sz="1600" spc="26" dirty="0">
                <a:solidFill>
                  <a:srgbClr val="000000"/>
                </a:solidFill>
              </a:rPr>
              <a:t> </a:t>
            </a:r>
            <a:r>
              <a:rPr lang="en-US" sz="1600" spc="26" dirty="0" err="1">
                <a:solidFill>
                  <a:srgbClr val="000000"/>
                </a:solidFill>
              </a:rPr>
              <a:t>tutanaklar</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evrakını</a:t>
            </a:r>
            <a:r>
              <a:rPr lang="en-US" sz="1600" spc="26" dirty="0">
                <a:solidFill>
                  <a:srgbClr val="000000"/>
                </a:solidFill>
              </a:rPr>
              <a:t>, </a:t>
            </a:r>
            <a:r>
              <a:rPr lang="en-US" sz="1600" spc="26" dirty="0" err="1">
                <a:solidFill>
                  <a:srgbClr val="000000"/>
                </a:solidFill>
              </a:rPr>
              <a:t>il</a:t>
            </a:r>
            <a:r>
              <a:rPr lang="en-US" sz="1600" spc="26" dirty="0">
                <a:solidFill>
                  <a:srgbClr val="000000"/>
                </a:solidFill>
              </a:rPr>
              <a:t>/</a:t>
            </a:r>
            <a:r>
              <a:rPr lang="en-US" sz="1600" spc="26" dirty="0" err="1">
                <a:solidFill>
                  <a:srgbClr val="000000"/>
                </a:solidFill>
              </a:rPr>
              <a:t>ilçe</a:t>
            </a:r>
            <a:r>
              <a:rPr lang="en-US" sz="1600" spc="26" dirty="0">
                <a:solidFill>
                  <a:srgbClr val="000000"/>
                </a:solidFill>
              </a:rPr>
              <a:t> </a:t>
            </a:r>
            <a:r>
              <a:rPr lang="en-US" sz="1600" spc="26" dirty="0" err="1">
                <a:solidFill>
                  <a:srgbClr val="000000"/>
                </a:solidFill>
              </a:rPr>
              <a:t>millî</a:t>
            </a:r>
            <a:r>
              <a:rPr lang="en-US" sz="1600" spc="26" dirty="0">
                <a:solidFill>
                  <a:srgbClr val="000000"/>
                </a:solidFill>
              </a:rPr>
              <a:t> </a:t>
            </a:r>
            <a:r>
              <a:rPr lang="en-US" sz="1600" spc="26" dirty="0" err="1">
                <a:solidFill>
                  <a:srgbClr val="000000"/>
                </a:solidFill>
              </a:rPr>
              <a:t>eğitim</a:t>
            </a:r>
            <a:r>
              <a:rPr lang="en-US" sz="1600" spc="26" dirty="0">
                <a:solidFill>
                  <a:srgbClr val="000000"/>
                </a:solidFill>
              </a:rPr>
              <a:t> </a:t>
            </a:r>
            <a:r>
              <a:rPr lang="en-US" sz="1600" spc="26" dirty="0" err="1">
                <a:solidFill>
                  <a:srgbClr val="000000"/>
                </a:solidFill>
              </a:rPr>
              <a:t>müdürlüğüne</a:t>
            </a:r>
            <a:r>
              <a:rPr lang="en-US" sz="1600" spc="26" dirty="0">
                <a:solidFill>
                  <a:srgbClr val="000000"/>
                </a:solidFill>
              </a:rPr>
              <a:t> </a:t>
            </a:r>
            <a:r>
              <a:rPr lang="en-US" sz="1600" spc="26" dirty="0" err="1">
                <a:solidFill>
                  <a:srgbClr val="000000"/>
                </a:solidFill>
              </a:rPr>
              <a:t>ulaştırılmak</a:t>
            </a:r>
            <a:r>
              <a:rPr lang="en-US" sz="1600" spc="26" dirty="0">
                <a:solidFill>
                  <a:srgbClr val="000000"/>
                </a:solidFill>
              </a:rPr>
              <a:t> </a:t>
            </a:r>
            <a:r>
              <a:rPr lang="en-US" sz="1600" spc="26" dirty="0" err="1">
                <a:solidFill>
                  <a:srgbClr val="000000"/>
                </a:solidFill>
              </a:rPr>
              <a:t>üzere</a:t>
            </a:r>
            <a:r>
              <a:rPr lang="en-US" sz="1600" spc="26" dirty="0">
                <a:solidFill>
                  <a:srgbClr val="000000"/>
                </a:solidFill>
              </a:rPr>
              <a:t>, </a:t>
            </a:r>
            <a:r>
              <a:rPr lang="en-US" sz="1600" spc="26" dirty="0" err="1">
                <a:solidFill>
                  <a:srgbClr val="000000"/>
                </a:solidFill>
              </a:rPr>
              <a:t>aynı</a:t>
            </a:r>
            <a:r>
              <a:rPr lang="en-US" sz="1600" spc="26" dirty="0">
                <a:solidFill>
                  <a:srgbClr val="000000"/>
                </a:solidFill>
              </a:rPr>
              <a:t> </a:t>
            </a:r>
            <a:r>
              <a:rPr lang="en-US" sz="1600" spc="26" dirty="0" err="1">
                <a:solidFill>
                  <a:srgbClr val="000000"/>
                </a:solidFill>
              </a:rPr>
              <a:t>gün</a:t>
            </a:r>
            <a:r>
              <a:rPr lang="en-US" sz="1600" spc="26" dirty="0">
                <a:solidFill>
                  <a:srgbClr val="000000"/>
                </a:solidFill>
              </a:rPr>
              <a:t> </a:t>
            </a:r>
            <a:r>
              <a:rPr lang="en-US" sz="1600" spc="26" dirty="0" err="1">
                <a:solidFill>
                  <a:srgbClr val="000000"/>
                </a:solidFill>
              </a:rPr>
              <a:t>görevli</a:t>
            </a:r>
            <a:r>
              <a:rPr lang="en-US" sz="1600" spc="26" dirty="0">
                <a:solidFill>
                  <a:srgbClr val="000000"/>
                </a:solidFill>
              </a:rPr>
              <a:t> </a:t>
            </a:r>
            <a:r>
              <a:rPr lang="en-US" sz="1600" spc="26" dirty="0" err="1">
                <a:solidFill>
                  <a:srgbClr val="000000"/>
                </a:solidFill>
              </a:rPr>
              <a:t>olan</a:t>
            </a:r>
            <a:r>
              <a:rPr lang="en-US" sz="1600" spc="26" dirty="0">
                <a:solidFill>
                  <a:srgbClr val="000000"/>
                </a:solidFill>
              </a:rPr>
              <a:t> </a:t>
            </a:r>
            <a:r>
              <a:rPr lang="en-US" sz="1600" spc="26" dirty="0" err="1">
                <a:solidFill>
                  <a:srgbClr val="000000"/>
                </a:solidFill>
              </a:rPr>
              <a:t>bina</a:t>
            </a:r>
            <a:r>
              <a:rPr lang="en-US" sz="1600" spc="26" dirty="0">
                <a:solidFill>
                  <a:srgbClr val="000000"/>
                </a:solidFill>
              </a:rPr>
              <a:t> </a:t>
            </a:r>
            <a:r>
              <a:rPr lang="en-US" sz="1600" spc="26" dirty="0" err="1">
                <a:solidFill>
                  <a:srgbClr val="000000"/>
                </a:solidFill>
              </a:rPr>
              <a:t>komisyon</a:t>
            </a:r>
            <a:r>
              <a:rPr lang="en-US" sz="1600" spc="26" dirty="0">
                <a:solidFill>
                  <a:srgbClr val="000000"/>
                </a:solidFill>
              </a:rPr>
              <a:t> </a:t>
            </a:r>
            <a:r>
              <a:rPr lang="en-US" sz="1600" spc="26" dirty="0" err="1">
                <a:solidFill>
                  <a:srgbClr val="000000"/>
                </a:solidFill>
              </a:rPr>
              <a:t>başkanına</a:t>
            </a:r>
            <a:r>
              <a:rPr lang="en-US" sz="1600" spc="26" dirty="0">
                <a:solidFill>
                  <a:srgbClr val="000000"/>
                </a:solidFill>
              </a:rPr>
              <a:t> </a:t>
            </a:r>
            <a:r>
              <a:rPr lang="en-US" sz="1600" spc="26" dirty="0" err="1">
                <a:solidFill>
                  <a:srgbClr val="000000"/>
                </a:solidFill>
              </a:rPr>
              <a:t>teslim</a:t>
            </a:r>
            <a:r>
              <a:rPr lang="en-US" sz="1600" spc="26" dirty="0">
                <a:solidFill>
                  <a:srgbClr val="000000"/>
                </a:solidFill>
              </a:rPr>
              <a:t> </a:t>
            </a:r>
            <a:r>
              <a:rPr lang="en-US" sz="1600" spc="26" dirty="0" err="1">
                <a:solidFill>
                  <a:srgbClr val="000000"/>
                </a:solidFill>
              </a:rPr>
              <a:t>edeceklerdir</a:t>
            </a:r>
            <a:r>
              <a:rPr lang="en-US" sz="1600" spc="26" dirty="0">
                <a:solidFill>
                  <a:srgbClr val="000000"/>
                </a:solidFill>
              </a:rPr>
              <a:t>.</a:t>
            </a:r>
          </a:p>
        </p:txBody>
      </p:sp>
      <p:pic>
        <p:nvPicPr>
          <p:cNvPr id="19" name="Resim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4926" y="2381678"/>
            <a:ext cx="2603230" cy="2808276"/>
          </a:xfrm>
          <a:prstGeom prst="rect">
            <a:avLst/>
          </a:prstGeom>
        </p:spPr>
      </p:pic>
    </p:spTree>
    <p:extLst>
      <p:ext uri="{BB962C8B-B14F-4D97-AF65-F5344CB8AC3E}">
        <p14:creationId xmlns:p14="http://schemas.microsoft.com/office/powerpoint/2010/main" val="39614083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p:cNvPicPr>
            <a:picLocks noChangeAspect="1"/>
          </p:cNvPicPr>
          <p:nvPr/>
        </p:nvPicPr>
        <p:blipFill rotWithShape="1">
          <a:blip r:embed="rId3" cstate="print">
            <a:extLst>
              <a:ext uri="{28A0092B-C50C-407E-A947-70E740481C1C}">
                <a14:useLocalDpi xmlns:a14="http://schemas.microsoft.com/office/drawing/2010/main" val="0"/>
              </a:ext>
            </a:extLst>
          </a:blip>
          <a:srcRect l="23321"/>
          <a:stretch/>
        </p:blipFill>
        <p:spPr>
          <a:xfrm>
            <a:off x="1474621" y="2008600"/>
            <a:ext cx="8539226" cy="4132730"/>
          </a:xfrm>
          <a:prstGeom prst="rect">
            <a:avLst/>
          </a:prstGeom>
          <a:effectLst>
            <a:glow rad="101600">
              <a:schemeClr val="bg1">
                <a:lumMod val="75000"/>
                <a:alpha val="60000"/>
              </a:schemeClr>
            </a:glow>
          </a:effectLst>
        </p:spPr>
      </p:pic>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lnSpc>
                <a:spcPct val="100000"/>
              </a:lnSpc>
            </a:pPr>
            <a:r>
              <a:rPr lang="tr-TR" sz="2400" b="1" spc="-25" dirty="0">
                <a:solidFill>
                  <a:srgbClr val="54565B"/>
                </a:solidFill>
                <a:cs typeface="Myriad Pro"/>
              </a:rPr>
              <a:t>9. Madde</a:t>
            </a:r>
          </a:p>
          <a:p>
            <a:pPr marR="231775" algn="ctr">
              <a:lnSpc>
                <a:spcPct val="100000"/>
              </a:lnSpc>
            </a:pPr>
            <a:r>
              <a:rPr lang="tr-TR" sz="2000" b="1" spc="-25" dirty="0">
                <a:solidFill>
                  <a:srgbClr val="54565B"/>
                </a:solidFill>
                <a:cs typeface="Myriad Pro"/>
              </a:rPr>
              <a:t>Adayların Sınava Alınmayacağı ve e-Sınavın </a:t>
            </a:r>
            <a:endParaRPr lang="tr-TR" sz="2000" b="1" spc="-25" dirty="0" smtClean="0">
              <a:solidFill>
                <a:srgbClr val="54565B"/>
              </a:solidFill>
              <a:cs typeface="Myriad Pro"/>
            </a:endParaRPr>
          </a:p>
          <a:p>
            <a:pPr marR="231775" algn="ctr">
              <a:lnSpc>
                <a:spcPct val="100000"/>
              </a:lnSpc>
            </a:pPr>
            <a:r>
              <a:rPr lang="tr-TR" sz="2000" b="1" spc="-25" dirty="0" smtClean="0">
                <a:solidFill>
                  <a:srgbClr val="54565B"/>
                </a:solidFill>
                <a:cs typeface="Myriad Pro"/>
              </a:rPr>
              <a:t>Geçersiz </a:t>
            </a:r>
            <a:r>
              <a:rPr lang="tr-TR" sz="2000" b="1" spc="-25" dirty="0">
                <a:solidFill>
                  <a:srgbClr val="54565B"/>
                </a:solidFill>
                <a:cs typeface="Myriad Pro"/>
              </a:rPr>
              <a:t>Sayılacağı Durumlar</a:t>
            </a:r>
          </a:p>
        </p:txBody>
      </p:sp>
      <p:sp>
        <p:nvSpPr>
          <p:cNvPr id="15" name="Dikdörtgen 14"/>
          <p:cNvSpPr/>
          <p:nvPr/>
        </p:nvSpPr>
        <p:spPr>
          <a:xfrm>
            <a:off x="1850353" y="2272491"/>
            <a:ext cx="7787762" cy="3046988"/>
          </a:xfrm>
          <a:prstGeom prst="rect">
            <a:avLst/>
          </a:prstGeom>
          <a:effectLst>
            <a:glow rad="101600">
              <a:schemeClr val="bg1">
                <a:lumMod val="75000"/>
                <a:alpha val="60000"/>
              </a:schemeClr>
            </a:glow>
          </a:effectLst>
        </p:spPr>
        <p:txBody>
          <a:bodyPr wrap="square">
            <a:spAutoFit/>
          </a:bodyPr>
          <a:lstStyle/>
          <a:p>
            <a:pPr algn="just">
              <a:spcBef>
                <a:spcPct val="0"/>
              </a:spcBef>
            </a:pPr>
            <a:r>
              <a:rPr lang="en-US" sz="1600" spc="26" dirty="0">
                <a:solidFill>
                  <a:srgbClr val="000000"/>
                </a:solidFill>
              </a:rPr>
              <a:t>Bu </a:t>
            </a:r>
            <a:r>
              <a:rPr lang="en-US" sz="1600" spc="26" dirty="0" err="1">
                <a:solidFill>
                  <a:srgbClr val="000000"/>
                </a:solidFill>
              </a:rPr>
              <a:t>maddenin</a:t>
            </a:r>
            <a:r>
              <a:rPr lang="en-US" sz="1600" spc="26" dirty="0">
                <a:solidFill>
                  <a:srgbClr val="000000"/>
                </a:solidFill>
              </a:rPr>
              <a:t> (d) </a:t>
            </a:r>
            <a:r>
              <a:rPr lang="en-US" sz="1600" spc="26" dirty="0" err="1">
                <a:solidFill>
                  <a:srgbClr val="000000"/>
                </a:solidFill>
              </a:rPr>
              <a:t>ve</a:t>
            </a:r>
            <a:r>
              <a:rPr lang="en-US" sz="1600" spc="26" dirty="0">
                <a:solidFill>
                  <a:srgbClr val="000000"/>
                </a:solidFill>
              </a:rPr>
              <a:t> (e) </a:t>
            </a:r>
            <a:r>
              <a:rPr lang="en-US" sz="1600" spc="26" dirty="0" err="1">
                <a:solidFill>
                  <a:srgbClr val="000000"/>
                </a:solidFill>
              </a:rPr>
              <a:t>bentlerinde</a:t>
            </a:r>
            <a:r>
              <a:rPr lang="en-US" sz="1600" spc="26" dirty="0">
                <a:solidFill>
                  <a:srgbClr val="000000"/>
                </a:solidFill>
              </a:rPr>
              <a:t> </a:t>
            </a:r>
            <a:r>
              <a:rPr lang="en-US" sz="1600" spc="26" dirty="0" err="1">
                <a:solidFill>
                  <a:srgbClr val="000000"/>
                </a:solidFill>
              </a:rPr>
              <a:t>belirtilen</a:t>
            </a:r>
            <a:r>
              <a:rPr lang="en-US" sz="1600" spc="26" dirty="0">
                <a:solidFill>
                  <a:srgbClr val="000000"/>
                </a:solidFill>
              </a:rPr>
              <a:t> </a:t>
            </a:r>
            <a:r>
              <a:rPr lang="en-US" sz="1600" spc="26" dirty="0" err="1">
                <a:solidFill>
                  <a:srgbClr val="000000"/>
                </a:solidFill>
              </a:rPr>
              <a:t>fiilleri</a:t>
            </a:r>
            <a:r>
              <a:rPr lang="en-US" sz="1600" spc="26" dirty="0">
                <a:solidFill>
                  <a:srgbClr val="000000"/>
                </a:solidFill>
              </a:rPr>
              <a:t> </a:t>
            </a:r>
            <a:r>
              <a:rPr lang="en-US" sz="1600" spc="26" dirty="0" err="1">
                <a:solidFill>
                  <a:srgbClr val="000000"/>
                </a:solidFill>
              </a:rPr>
              <a:t>gerçekleştirdiği</a:t>
            </a:r>
            <a:r>
              <a:rPr lang="en-US" sz="1600" spc="26" dirty="0">
                <a:solidFill>
                  <a:srgbClr val="000000"/>
                </a:solidFill>
              </a:rPr>
              <a:t> </a:t>
            </a:r>
            <a:r>
              <a:rPr lang="en-US" sz="1600" spc="26" dirty="0" err="1">
                <a:solidFill>
                  <a:srgbClr val="000000"/>
                </a:solidFill>
              </a:rPr>
              <a:t>tespit</a:t>
            </a:r>
            <a:r>
              <a:rPr lang="en-US" sz="1600" spc="26" dirty="0">
                <a:solidFill>
                  <a:srgbClr val="000000"/>
                </a:solidFill>
              </a:rPr>
              <a:t> </a:t>
            </a:r>
            <a:r>
              <a:rPr lang="en-US" sz="1600" spc="26" dirty="0" err="1">
                <a:solidFill>
                  <a:srgbClr val="000000"/>
                </a:solidFill>
              </a:rPr>
              <a:t>edilen</a:t>
            </a:r>
            <a:r>
              <a:rPr lang="en-US" sz="1600" spc="26" dirty="0">
                <a:solidFill>
                  <a:srgbClr val="000000"/>
                </a:solidFill>
              </a:rPr>
              <a:t> </a:t>
            </a:r>
            <a:r>
              <a:rPr lang="en-US" sz="1600" spc="26" dirty="0" err="1">
                <a:solidFill>
                  <a:srgbClr val="000000"/>
                </a:solidFill>
              </a:rPr>
              <a:t>adayların</a:t>
            </a:r>
            <a:r>
              <a:rPr lang="en-US" sz="1600" spc="26" dirty="0">
                <a:solidFill>
                  <a:srgbClr val="000000"/>
                </a:solidFill>
              </a:rPr>
              <a:t> </a:t>
            </a:r>
            <a:r>
              <a:rPr lang="en-US" sz="1600" spc="26" dirty="0" err="1">
                <a:solidFill>
                  <a:srgbClr val="000000"/>
                </a:solidFill>
              </a:rPr>
              <a:t>sınavları</a:t>
            </a:r>
            <a:r>
              <a:rPr lang="en-US" sz="1600" spc="26" dirty="0">
                <a:solidFill>
                  <a:srgbClr val="000000"/>
                </a:solidFill>
              </a:rPr>
              <a:t>, 652 </a:t>
            </a:r>
            <a:r>
              <a:rPr lang="en-US" sz="1600" spc="26" dirty="0" err="1">
                <a:solidFill>
                  <a:srgbClr val="000000"/>
                </a:solidFill>
              </a:rPr>
              <a:t>sayılı</a:t>
            </a:r>
            <a:r>
              <a:rPr lang="en-US" sz="1600" spc="26" dirty="0">
                <a:solidFill>
                  <a:srgbClr val="000000"/>
                </a:solidFill>
              </a:rPr>
              <a:t> </a:t>
            </a:r>
            <a:r>
              <a:rPr lang="en-US" sz="1600" spc="26" dirty="0" err="1">
                <a:solidFill>
                  <a:srgbClr val="000000"/>
                </a:solidFill>
              </a:rPr>
              <a:t>Özel</a:t>
            </a:r>
            <a:r>
              <a:rPr lang="en-US" sz="1600" spc="26" dirty="0">
                <a:solidFill>
                  <a:srgbClr val="000000"/>
                </a:solidFill>
              </a:rPr>
              <a:t> </a:t>
            </a:r>
            <a:r>
              <a:rPr lang="en-US" sz="1600" spc="26" dirty="0" err="1">
                <a:solidFill>
                  <a:srgbClr val="000000"/>
                </a:solidFill>
              </a:rPr>
              <a:t>Barınma</a:t>
            </a:r>
            <a:r>
              <a:rPr lang="en-US" sz="1600" spc="26" dirty="0">
                <a:solidFill>
                  <a:srgbClr val="000000"/>
                </a:solidFill>
              </a:rPr>
              <a:t> </a:t>
            </a:r>
            <a:r>
              <a:rPr lang="en-US" sz="1600" spc="26" dirty="0" err="1">
                <a:solidFill>
                  <a:srgbClr val="000000"/>
                </a:solidFill>
              </a:rPr>
              <a:t>Hizmeti</a:t>
            </a:r>
            <a:r>
              <a:rPr lang="en-US" sz="1600" spc="26" dirty="0">
                <a:solidFill>
                  <a:srgbClr val="000000"/>
                </a:solidFill>
              </a:rPr>
              <a:t> </a:t>
            </a:r>
            <a:r>
              <a:rPr lang="en-US" sz="1600" spc="26" dirty="0" err="1">
                <a:solidFill>
                  <a:srgbClr val="000000"/>
                </a:solidFill>
              </a:rPr>
              <a:t>Veren</a:t>
            </a:r>
            <a:r>
              <a:rPr lang="en-US" sz="1600" spc="26" dirty="0">
                <a:solidFill>
                  <a:srgbClr val="000000"/>
                </a:solidFill>
              </a:rPr>
              <a:t> </a:t>
            </a:r>
            <a:r>
              <a:rPr lang="en-US" sz="1600" spc="26" dirty="0" err="1">
                <a:solidFill>
                  <a:srgbClr val="000000"/>
                </a:solidFill>
              </a:rPr>
              <a:t>Kurumlar</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Bazı</a:t>
            </a:r>
            <a:r>
              <a:rPr lang="en-US" sz="1600" spc="26" dirty="0">
                <a:solidFill>
                  <a:srgbClr val="000000"/>
                </a:solidFill>
              </a:rPr>
              <a:t> </a:t>
            </a:r>
            <a:r>
              <a:rPr lang="en-US" sz="1600" spc="26" dirty="0" err="1">
                <a:solidFill>
                  <a:srgbClr val="000000"/>
                </a:solidFill>
              </a:rPr>
              <a:t>Düzenlemeler</a:t>
            </a:r>
            <a:r>
              <a:rPr lang="en-US" sz="1600" spc="26" dirty="0">
                <a:solidFill>
                  <a:srgbClr val="000000"/>
                </a:solidFill>
              </a:rPr>
              <a:t> </a:t>
            </a:r>
            <a:r>
              <a:rPr lang="en-US" sz="1600" spc="26" dirty="0" err="1">
                <a:solidFill>
                  <a:srgbClr val="000000"/>
                </a:solidFill>
              </a:rPr>
              <a:t>Hakkında</a:t>
            </a:r>
            <a:r>
              <a:rPr lang="en-US" sz="1600" spc="26" dirty="0">
                <a:solidFill>
                  <a:srgbClr val="000000"/>
                </a:solidFill>
              </a:rPr>
              <a:t> </a:t>
            </a:r>
            <a:r>
              <a:rPr lang="en-US" sz="1600" spc="26" dirty="0" err="1">
                <a:solidFill>
                  <a:srgbClr val="000000"/>
                </a:solidFill>
              </a:rPr>
              <a:t>Kanun</a:t>
            </a:r>
            <a:r>
              <a:rPr lang="en-US" sz="1600" spc="26" dirty="0">
                <a:solidFill>
                  <a:srgbClr val="000000"/>
                </a:solidFill>
              </a:rPr>
              <a:t> </a:t>
            </a:r>
            <a:r>
              <a:rPr lang="en-US" sz="1600" spc="26" dirty="0" err="1">
                <a:solidFill>
                  <a:srgbClr val="000000"/>
                </a:solidFill>
              </a:rPr>
              <a:t>Hükmünde</a:t>
            </a:r>
            <a:r>
              <a:rPr lang="en-US" sz="1600" spc="26" dirty="0">
                <a:solidFill>
                  <a:srgbClr val="000000"/>
                </a:solidFill>
              </a:rPr>
              <a:t> </a:t>
            </a:r>
            <a:r>
              <a:rPr lang="en-US" sz="1600" spc="26" dirty="0" err="1">
                <a:solidFill>
                  <a:srgbClr val="000000"/>
                </a:solidFill>
              </a:rPr>
              <a:t>Kararname’nin</a:t>
            </a:r>
            <a:r>
              <a:rPr lang="en-US" sz="1600" spc="26" dirty="0">
                <a:solidFill>
                  <a:srgbClr val="000000"/>
                </a:solidFill>
              </a:rPr>
              <a:t> Ek-5 </a:t>
            </a:r>
            <a:r>
              <a:rPr lang="en-US" sz="1600" spc="26" dirty="0" err="1">
                <a:solidFill>
                  <a:srgbClr val="000000"/>
                </a:solidFill>
              </a:rPr>
              <a:t>maddesinin</a:t>
            </a:r>
            <a:r>
              <a:rPr lang="en-US" sz="1600" spc="26" dirty="0">
                <a:solidFill>
                  <a:srgbClr val="000000"/>
                </a:solidFill>
              </a:rPr>
              <a:t> 2’nci </a:t>
            </a:r>
            <a:r>
              <a:rPr lang="en-US" sz="1600" spc="26" dirty="0" err="1">
                <a:solidFill>
                  <a:srgbClr val="000000"/>
                </a:solidFill>
              </a:rPr>
              <a:t>fıkrasındaki</a:t>
            </a:r>
            <a:r>
              <a:rPr lang="en-US" sz="1600" spc="26" dirty="0">
                <a:solidFill>
                  <a:srgbClr val="000000"/>
                </a:solidFill>
              </a:rPr>
              <a:t> “</a:t>
            </a:r>
            <a:r>
              <a:rPr lang="en-US" sz="1600" spc="26" dirty="0" err="1">
                <a:solidFill>
                  <a:srgbClr val="000000"/>
                </a:solidFill>
              </a:rPr>
              <a:t>Bakanlık</a:t>
            </a:r>
            <a:r>
              <a:rPr lang="en-US" sz="1600" spc="26" dirty="0">
                <a:solidFill>
                  <a:srgbClr val="000000"/>
                </a:solidFill>
              </a:rPr>
              <a:t> </a:t>
            </a:r>
            <a:r>
              <a:rPr lang="en-US" sz="1600" spc="26" dirty="0" err="1">
                <a:solidFill>
                  <a:srgbClr val="000000"/>
                </a:solidFill>
              </a:rPr>
              <a:t>tarafından</a:t>
            </a:r>
            <a:r>
              <a:rPr lang="en-US" sz="1600" spc="26" dirty="0">
                <a:solidFill>
                  <a:srgbClr val="000000"/>
                </a:solidFill>
              </a:rPr>
              <a:t> </a:t>
            </a:r>
            <a:r>
              <a:rPr lang="en-US" sz="1600" spc="26" dirty="0" err="1">
                <a:solidFill>
                  <a:srgbClr val="000000"/>
                </a:solidFill>
              </a:rPr>
              <a:t>yapılan</a:t>
            </a:r>
            <a:r>
              <a:rPr lang="en-US" sz="1600" spc="26" dirty="0">
                <a:solidFill>
                  <a:srgbClr val="000000"/>
                </a:solidFill>
              </a:rPr>
              <a:t> </a:t>
            </a:r>
            <a:r>
              <a:rPr lang="en-US" sz="1600" spc="26" dirty="0" err="1">
                <a:solidFill>
                  <a:srgbClr val="000000"/>
                </a:solidFill>
              </a:rPr>
              <a:t>merkezi</a:t>
            </a:r>
            <a:r>
              <a:rPr lang="en-US" sz="1600" spc="26" dirty="0">
                <a:solidFill>
                  <a:srgbClr val="000000"/>
                </a:solidFill>
              </a:rPr>
              <a:t> </a:t>
            </a:r>
            <a:r>
              <a:rPr lang="en-US" sz="1600" spc="26" dirty="0" err="1">
                <a:solidFill>
                  <a:srgbClr val="000000"/>
                </a:solidFill>
              </a:rPr>
              <a:t>sınavlara</a:t>
            </a:r>
            <a:r>
              <a:rPr lang="en-US" sz="1600" spc="26" dirty="0">
                <a:solidFill>
                  <a:srgbClr val="000000"/>
                </a:solidFill>
              </a:rPr>
              <a:t> </a:t>
            </a:r>
            <a:r>
              <a:rPr lang="en-US" sz="1600" spc="26" dirty="0" err="1">
                <a:solidFill>
                  <a:srgbClr val="000000"/>
                </a:solidFill>
              </a:rPr>
              <a:t>ilişkin</a:t>
            </a:r>
            <a:r>
              <a:rPr lang="en-US" sz="1600" spc="26" dirty="0">
                <a:solidFill>
                  <a:srgbClr val="000000"/>
                </a:solidFill>
              </a:rPr>
              <a:t> </a:t>
            </a:r>
            <a:r>
              <a:rPr lang="en-US" sz="1600" spc="26" dirty="0" err="1">
                <a:solidFill>
                  <a:srgbClr val="000000"/>
                </a:solidFill>
              </a:rPr>
              <a:t>olarak</a:t>
            </a:r>
            <a:r>
              <a:rPr lang="en-US" sz="1600" spc="26" dirty="0">
                <a:solidFill>
                  <a:srgbClr val="000000"/>
                </a:solidFill>
              </a:rPr>
              <a:t> 1’inci </a:t>
            </a:r>
            <a:r>
              <a:rPr lang="en-US" sz="1600" spc="26" dirty="0" err="1">
                <a:solidFill>
                  <a:srgbClr val="000000"/>
                </a:solidFill>
              </a:rPr>
              <a:t>fıkra</a:t>
            </a:r>
            <a:r>
              <a:rPr lang="en-US" sz="1600" spc="26" dirty="0">
                <a:solidFill>
                  <a:srgbClr val="000000"/>
                </a:solidFill>
              </a:rPr>
              <a:t> </a:t>
            </a:r>
            <a:r>
              <a:rPr lang="en-US" sz="1600" spc="26" dirty="0" err="1">
                <a:solidFill>
                  <a:srgbClr val="000000"/>
                </a:solidFill>
              </a:rPr>
              <a:t>hükümlerinin</a:t>
            </a:r>
            <a:r>
              <a:rPr lang="en-US" sz="1600" spc="26" dirty="0">
                <a:solidFill>
                  <a:srgbClr val="000000"/>
                </a:solidFill>
              </a:rPr>
              <a:t> </a:t>
            </a:r>
            <a:r>
              <a:rPr lang="en-US" sz="1600" spc="26" dirty="0" err="1">
                <a:solidFill>
                  <a:srgbClr val="000000"/>
                </a:solidFill>
              </a:rPr>
              <a:t>uygulanmasında</a:t>
            </a:r>
            <a:r>
              <a:rPr lang="en-US" sz="1600" spc="26" dirty="0">
                <a:solidFill>
                  <a:srgbClr val="000000"/>
                </a:solidFill>
              </a:rPr>
              <a:t>; </a:t>
            </a:r>
            <a:r>
              <a:rPr lang="en-US" sz="1600" spc="26" dirty="0" err="1">
                <a:solidFill>
                  <a:srgbClr val="000000"/>
                </a:solidFill>
              </a:rPr>
              <a:t>Ölçme</a:t>
            </a:r>
            <a:r>
              <a:rPr lang="en-US" sz="1600" spc="26" dirty="0">
                <a:solidFill>
                  <a:srgbClr val="000000"/>
                </a:solidFill>
              </a:rPr>
              <a:t>, </a:t>
            </a:r>
            <a:r>
              <a:rPr lang="en-US" sz="1600" spc="26" dirty="0" err="1">
                <a:solidFill>
                  <a:srgbClr val="000000"/>
                </a:solidFill>
              </a:rPr>
              <a:t>Seçme</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Yerleştirme</a:t>
            </a:r>
            <a:r>
              <a:rPr lang="en-US" sz="1600" spc="26" dirty="0">
                <a:solidFill>
                  <a:srgbClr val="000000"/>
                </a:solidFill>
              </a:rPr>
              <a:t> </a:t>
            </a:r>
            <a:r>
              <a:rPr lang="en-US" sz="1600" spc="26" dirty="0" err="1">
                <a:solidFill>
                  <a:srgbClr val="000000"/>
                </a:solidFill>
              </a:rPr>
              <a:t>Merkezi</a:t>
            </a:r>
            <a:r>
              <a:rPr lang="en-US" sz="1600" spc="26" dirty="0">
                <a:solidFill>
                  <a:srgbClr val="000000"/>
                </a:solidFill>
              </a:rPr>
              <a:t> </a:t>
            </a:r>
            <a:r>
              <a:rPr lang="en-US" sz="1600" spc="26" dirty="0" err="1">
                <a:solidFill>
                  <a:srgbClr val="000000"/>
                </a:solidFill>
              </a:rPr>
              <a:t>Başkanlığına</a:t>
            </a:r>
            <a:r>
              <a:rPr lang="en-US" sz="1600" spc="26" dirty="0">
                <a:solidFill>
                  <a:srgbClr val="000000"/>
                </a:solidFill>
              </a:rPr>
              <a:t> </a:t>
            </a:r>
            <a:r>
              <a:rPr lang="en-US" sz="1600" spc="26" dirty="0" err="1">
                <a:solidFill>
                  <a:srgbClr val="000000"/>
                </a:solidFill>
              </a:rPr>
              <a:t>yapılan</a:t>
            </a:r>
            <a:r>
              <a:rPr lang="en-US" sz="1600" spc="26" dirty="0">
                <a:solidFill>
                  <a:srgbClr val="000000"/>
                </a:solidFill>
              </a:rPr>
              <a:t> </a:t>
            </a:r>
            <a:r>
              <a:rPr lang="en-US" sz="1600" spc="26" dirty="0" err="1">
                <a:solidFill>
                  <a:srgbClr val="000000"/>
                </a:solidFill>
              </a:rPr>
              <a:t>atıflar</a:t>
            </a:r>
            <a:r>
              <a:rPr lang="en-US" sz="1600" spc="26" dirty="0">
                <a:solidFill>
                  <a:srgbClr val="000000"/>
                </a:solidFill>
              </a:rPr>
              <a:t> </a:t>
            </a:r>
            <a:r>
              <a:rPr lang="en-US" sz="1600" spc="26" dirty="0" err="1">
                <a:solidFill>
                  <a:srgbClr val="000000"/>
                </a:solidFill>
              </a:rPr>
              <a:t>Bakanlığa</a:t>
            </a:r>
            <a:r>
              <a:rPr lang="en-US" sz="1600" spc="26" dirty="0">
                <a:solidFill>
                  <a:srgbClr val="000000"/>
                </a:solidFill>
              </a:rPr>
              <a:t> </a:t>
            </a:r>
            <a:r>
              <a:rPr lang="en-US" sz="1600" spc="26" dirty="0" err="1">
                <a:solidFill>
                  <a:srgbClr val="000000"/>
                </a:solidFill>
              </a:rPr>
              <a:t>yapılmış</a:t>
            </a:r>
            <a:r>
              <a:rPr lang="en-US" sz="1600" spc="26" dirty="0">
                <a:solidFill>
                  <a:srgbClr val="000000"/>
                </a:solidFill>
              </a:rPr>
              <a:t> </a:t>
            </a:r>
            <a:r>
              <a:rPr lang="en-US" sz="1600" spc="26" dirty="0" err="1">
                <a:solidFill>
                  <a:srgbClr val="000000"/>
                </a:solidFill>
              </a:rPr>
              <a:t>sayılır</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6114 </a:t>
            </a:r>
            <a:r>
              <a:rPr lang="en-US" sz="1600" spc="26" dirty="0" err="1">
                <a:solidFill>
                  <a:srgbClr val="000000"/>
                </a:solidFill>
              </a:rPr>
              <a:t>sayılı</a:t>
            </a:r>
            <a:r>
              <a:rPr lang="en-US" sz="1600" spc="26" dirty="0">
                <a:solidFill>
                  <a:srgbClr val="000000"/>
                </a:solidFill>
              </a:rPr>
              <a:t> </a:t>
            </a:r>
            <a:r>
              <a:rPr lang="en-US" sz="1600" spc="26" dirty="0" err="1">
                <a:solidFill>
                  <a:srgbClr val="000000"/>
                </a:solidFill>
              </a:rPr>
              <a:t>Kanun’un</a:t>
            </a:r>
            <a:r>
              <a:rPr lang="en-US" sz="1600" spc="26" dirty="0">
                <a:solidFill>
                  <a:srgbClr val="000000"/>
                </a:solidFill>
              </a:rPr>
              <a:t> 9’uncu </a:t>
            </a:r>
            <a:r>
              <a:rPr lang="en-US" sz="1600" spc="26" dirty="0" err="1">
                <a:solidFill>
                  <a:srgbClr val="000000"/>
                </a:solidFill>
              </a:rPr>
              <a:t>maddesinin</a:t>
            </a:r>
            <a:r>
              <a:rPr lang="en-US" sz="1600" spc="26" dirty="0">
                <a:solidFill>
                  <a:srgbClr val="000000"/>
                </a:solidFill>
              </a:rPr>
              <a:t> </a:t>
            </a:r>
            <a:r>
              <a:rPr lang="en-US" sz="1600" spc="26" dirty="0" err="1">
                <a:solidFill>
                  <a:srgbClr val="000000"/>
                </a:solidFill>
              </a:rPr>
              <a:t>üçüncü</a:t>
            </a:r>
            <a:r>
              <a:rPr lang="en-US" sz="1600" spc="26" dirty="0">
                <a:solidFill>
                  <a:srgbClr val="000000"/>
                </a:solidFill>
              </a:rPr>
              <a:t> </a:t>
            </a:r>
            <a:r>
              <a:rPr lang="en-US" sz="1600" spc="26" dirty="0" err="1">
                <a:solidFill>
                  <a:srgbClr val="000000"/>
                </a:solidFill>
              </a:rPr>
              <a:t>fıkrasındaki</a:t>
            </a:r>
            <a:r>
              <a:rPr lang="en-US" sz="1600" spc="26" dirty="0">
                <a:solidFill>
                  <a:srgbClr val="000000"/>
                </a:solidFill>
              </a:rPr>
              <a:t> </a:t>
            </a:r>
            <a:r>
              <a:rPr lang="en-US" sz="1600" spc="26" dirty="0" err="1">
                <a:solidFill>
                  <a:srgbClr val="000000"/>
                </a:solidFill>
              </a:rPr>
              <a:t>yetkiler</a:t>
            </a:r>
            <a:r>
              <a:rPr lang="en-US" sz="1600" spc="26" dirty="0">
                <a:solidFill>
                  <a:srgbClr val="000000"/>
                </a:solidFill>
              </a:rPr>
              <a:t> </a:t>
            </a:r>
            <a:r>
              <a:rPr lang="en-US" sz="1600" spc="26" dirty="0" err="1">
                <a:solidFill>
                  <a:srgbClr val="000000"/>
                </a:solidFill>
              </a:rPr>
              <a:t>Bakanlık</a:t>
            </a:r>
            <a:r>
              <a:rPr lang="en-US" sz="1600" spc="26" dirty="0">
                <a:solidFill>
                  <a:srgbClr val="000000"/>
                </a:solidFill>
              </a:rPr>
              <a:t>, 7’nci </a:t>
            </a:r>
            <a:r>
              <a:rPr lang="en-US" sz="1600" spc="26" dirty="0" err="1">
                <a:solidFill>
                  <a:srgbClr val="000000"/>
                </a:solidFill>
              </a:rPr>
              <a:t>maddesinin</a:t>
            </a:r>
            <a:r>
              <a:rPr lang="en-US" sz="1600" spc="26" dirty="0">
                <a:solidFill>
                  <a:srgbClr val="000000"/>
                </a:solidFill>
              </a:rPr>
              <a:t> </a:t>
            </a:r>
            <a:r>
              <a:rPr lang="en-US" sz="1600" spc="26" dirty="0" err="1">
                <a:solidFill>
                  <a:srgbClr val="000000"/>
                </a:solidFill>
              </a:rPr>
              <a:t>üçüncü</a:t>
            </a:r>
            <a:r>
              <a:rPr lang="en-US" sz="1600" spc="26" dirty="0">
                <a:solidFill>
                  <a:srgbClr val="000000"/>
                </a:solidFill>
              </a:rPr>
              <a:t> </a:t>
            </a:r>
            <a:r>
              <a:rPr lang="en-US" sz="1600" spc="26" dirty="0" err="1">
                <a:solidFill>
                  <a:srgbClr val="000000"/>
                </a:solidFill>
              </a:rPr>
              <a:t>fıkrası</a:t>
            </a:r>
            <a:r>
              <a:rPr lang="en-US" sz="1600" spc="26" dirty="0">
                <a:solidFill>
                  <a:srgbClr val="000000"/>
                </a:solidFill>
              </a:rPr>
              <a:t>, 9’uncu </a:t>
            </a:r>
            <a:r>
              <a:rPr lang="en-US" sz="1600" spc="26" dirty="0" err="1">
                <a:solidFill>
                  <a:srgbClr val="000000"/>
                </a:solidFill>
              </a:rPr>
              <a:t>maddesinin</a:t>
            </a:r>
            <a:r>
              <a:rPr lang="en-US" sz="1600" spc="26" dirty="0">
                <a:solidFill>
                  <a:srgbClr val="000000"/>
                </a:solidFill>
              </a:rPr>
              <a:t> </a:t>
            </a:r>
            <a:r>
              <a:rPr lang="en-US" sz="1600" spc="26" dirty="0" err="1">
                <a:solidFill>
                  <a:srgbClr val="000000"/>
                </a:solidFill>
              </a:rPr>
              <a:t>ikinci</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sekizinci</a:t>
            </a:r>
            <a:r>
              <a:rPr lang="en-US" sz="1600" spc="26" dirty="0">
                <a:solidFill>
                  <a:srgbClr val="000000"/>
                </a:solidFill>
              </a:rPr>
              <a:t> </a:t>
            </a:r>
            <a:r>
              <a:rPr lang="en-US" sz="1600" spc="26" dirty="0" err="1">
                <a:solidFill>
                  <a:srgbClr val="000000"/>
                </a:solidFill>
              </a:rPr>
              <a:t>fıkraları</a:t>
            </a:r>
            <a:r>
              <a:rPr lang="en-US" sz="1600" spc="26" dirty="0">
                <a:solidFill>
                  <a:srgbClr val="000000"/>
                </a:solidFill>
              </a:rPr>
              <a:t> </a:t>
            </a:r>
            <a:r>
              <a:rPr lang="en-US" sz="1600" spc="26" dirty="0" err="1">
                <a:solidFill>
                  <a:srgbClr val="000000"/>
                </a:solidFill>
              </a:rPr>
              <a:t>ile</a:t>
            </a:r>
            <a:r>
              <a:rPr lang="en-US" sz="1600" spc="26" dirty="0">
                <a:solidFill>
                  <a:srgbClr val="000000"/>
                </a:solidFill>
              </a:rPr>
              <a:t> 10’uncu </a:t>
            </a:r>
            <a:r>
              <a:rPr lang="en-US" sz="1600" spc="26" dirty="0" err="1">
                <a:solidFill>
                  <a:srgbClr val="000000"/>
                </a:solidFill>
              </a:rPr>
              <a:t>maddesinin</a:t>
            </a:r>
            <a:r>
              <a:rPr lang="en-US" sz="1600" spc="26" dirty="0">
                <a:solidFill>
                  <a:srgbClr val="000000"/>
                </a:solidFill>
              </a:rPr>
              <a:t> </a:t>
            </a:r>
            <a:r>
              <a:rPr lang="en-US" sz="1600" spc="26" dirty="0" err="1">
                <a:solidFill>
                  <a:srgbClr val="000000"/>
                </a:solidFill>
              </a:rPr>
              <a:t>beşinci</a:t>
            </a:r>
            <a:r>
              <a:rPr lang="en-US" sz="1600" spc="26" dirty="0">
                <a:solidFill>
                  <a:srgbClr val="000000"/>
                </a:solidFill>
              </a:rPr>
              <a:t> </a:t>
            </a:r>
            <a:r>
              <a:rPr lang="en-US" sz="1600" spc="26" dirty="0" err="1">
                <a:solidFill>
                  <a:srgbClr val="000000"/>
                </a:solidFill>
              </a:rPr>
              <a:t>fıkrasındaki</a:t>
            </a:r>
            <a:r>
              <a:rPr lang="en-US" sz="1600" spc="26" dirty="0">
                <a:solidFill>
                  <a:srgbClr val="000000"/>
                </a:solidFill>
              </a:rPr>
              <a:t> </a:t>
            </a:r>
            <a:r>
              <a:rPr lang="en-US" sz="1600" spc="26" dirty="0" err="1">
                <a:solidFill>
                  <a:srgbClr val="000000"/>
                </a:solidFill>
              </a:rPr>
              <a:t>yetkiler</a:t>
            </a:r>
            <a:r>
              <a:rPr lang="en-US" sz="1600" spc="26" dirty="0">
                <a:solidFill>
                  <a:srgbClr val="000000"/>
                </a:solidFill>
              </a:rPr>
              <a:t> </a:t>
            </a:r>
            <a:r>
              <a:rPr lang="en-US" sz="1600" spc="26" dirty="0" err="1">
                <a:solidFill>
                  <a:srgbClr val="000000"/>
                </a:solidFill>
              </a:rPr>
              <a:t>Ölçme</a:t>
            </a:r>
            <a:r>
              <a:rPr lang="en-US" sz="1600" spc="26" dirty="0">
                <a:solidFill>
                  <a:srgbClr val="000000"/>
                </a:solidFill>
              </a:rPr>
              <a:t>, </a:t>
            </a:r>
            <a:r>
              <a:rPr lang="en-US" sz="1600" spc="26" dirty="0" err="1">
                <a:solidFill>
                  <a:srgbClr val="000000"/>
                </a:solidFill>
              </a:rPr>
              <a:t>Değerlendirme</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Hizmetleri</a:t>
            </a:r>
            <a:r>
              <a:rPr lang="en-US" sz="1600" spc="26" dirty="0">
                <a:solidFill>
                  <a:srgbClr val="000000"/>
                </a:solidFill>
              </a:rPr>
              <a:t> </a:t>
            </a:r>
            <a:r>
              <a:rPr lang="en-US" sz="1600" spc="26" dirty="0" err="1">
                <a:solidFill>
                  <a:srgbClr val="000000"/>
                </a:solidFill>
              </a:rPr>
              <a:t>Genel</a:t>
            </a:r>
            <a:r>
              <a:rPr lang="en-US" sz="1600" spc="26" dirty="0">
                <a:solidFill>
                  <a:srgbClr val="000000"/>
                </a:solidFill>
              </a:rPr>
              <a:t> </a:t>
            </a:r>
            <a:r>
              <a:rPr lang="en-US" sz="1600" spc="26" dirty="0" err="1">
                <a:solidFill>
                  <a:srgbClr val="000000"/>
                </a:solidFill>
              </a:rPr>
              <a:t>Müdürlüğü</a:t>
            </a:r>
            <a:r>
              <a:rPr lang="en-US" sz="1600" spc="26" dirty="0">
                <a:solidFill>
                  <a:srgbClr val="000000"/>
                </a:solidFill>
              </a:rPr>
              <a:t> </a:t>
            </a:r>
            <a:r>
              <a:rPr lang="en-US" sz="1600" spc="26" dirty="0" err="1">
                <a:solidFill>
                  <a:srgbClr val="000000"/>
                </a:solidFill>
              </a:rPr>
              <a:t>tarafından</a:t>
            </a:r>
            <a:r>
              <a:rPr lang="en-US" sz="1600" spc="26" dirty="0">
                <a:solidFill>
                  <a:srgbClr val="000000"/>
                </a:solidFill>
              </a:rPr>
              <a:t> </a:t>
            </a:r>
            <a:r>
              <a:rPr lang="en-US" sz="1600" spc="26" dirty="0" err="1">
                <a:solidFill>
                  <a:srgbClr val="000000"/>
                </a:solidFill>
              </a:rPr>
              <a:t>kullanılır</a:t>
            </a:r>
            <a:r>
              <a:rPr lang="en-US" sz="1600" spc="26" dirty="0">
                <a:solidFill>
                  <a:srgbClr val="000000"/>
                </a:solidFill>
              </a:rPr>
              <a:t>.” </a:t>
            </a:r>
            <a:r>
              <a:rPr lang="en-US" sz="1600" spc="26" dirty="0" err="1">
                <a:solidFill>
                  <a:srgbClr val="000000"/>
                </a:solidFill>
              </a:rPr>
              <a:t>hükmü</a:t>
            </a:r>
            <a:r>
              <a:rPr lang="en-US" sz="1600" spc="26" dirty="0">
                <a:solidFill>
                  <a:srgbClr val="000000"/>
                </a:solidFill>
              </a:rPr>
              <a:t> </a:t>
            </a:r>
            <a:r>
              <a:rPr lang="en-US" sz="1600" spc="26" dirty="0" err="1">
                <a:solidFill>
                  <a:srgbClr val="000000"/>
                </a:solidFill>
              </a:rPr>
              <a:t>gereğince</a:t>
            </a:r>
            <a:r>
              <a:rPr lang="en-US" sz="1600" spc="26" dirty="0">
                <a:solidFill>
                  <a:srgbClr val="000000"/>
                </a:solidFill>
              </a:rPr>
              <a:t> </a:t>
            </a:r>
            <a:r>
              <a:rPr lang="en-US" sz="1600" spc="26" dirty="0" err="1">
                <a:solidFill>
                  <a:srgbClr val="000000"/>
                </a:solidFill>
              </a:rPr>
              <a:t>iptal</a:t>
            </a:r>
            <a:r>
              <a:rPr lang="en-US" sz="1600" spc="26" dirty="0">
                <a:solidFill>
                  <a:srgbClr val="000000"/>
                </a:solidFill>
              </a:rPr>
              <a:t> </a:t>
            </a:r>
            <a:r>
              <a:rPr lang="en-US" sz="1600" spc="26" dirty="0" err="1">
                <a:solidFill>
                  <a:srgbClr val="000000"/>
                </a:solidFill>
              </a:rPr>
              <a:t>edilir</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bu</a:t>
            </a:r>
            <a:r>
              <a:rPr lang="en-US" sz="1600" spc="26" dirty="0">
                <a:solidFill>
                  <a:srgbClr val="000000"/>
                </a:solidFill>
              </a:rPr>
              <a:t> </a:t>
            </a:r>
            <a:r>
              <a:rPr lang="en-US" sz="1600" spc="26" dirty="0" err="1">
                <a:solidFill>
                  <a:srgbClr val="000000"/>
                </a:solidFill>
              </a:rPr>
              <a:t>adaylar</a:t>
            </a:r>
            <a:r>
              <a:rPr lang="en-US" sz="1600" spc="26" dirty="0">
                <a:solidFill>
                  <a:srgbClr val="000000"/>
                </a:solidFill>
              </a:rPr>
              <a:t> </a:t>
            </a:r>
            <a:r>
              <a:rPr lang="en-US" sz="1600" spc="26" dirty="0" err="1">
                <a:solidFill>
                  <a:srgbClr val="000000"/>
                </a:solidFill>
              </a:rPr>
              <a:t>sınav</a:t>
            </a:r>
            <a:r>
              <a:rPr lang="en-US" sz="1600" spc="26" dirty="0">
                <a:solidFill>
                  <a:srgbClr val="000000"/>
                </a:solidFill>
              </a:rPr>
              <a:t> </a:t>
            </a:r>
            <a:r>
              <a:rPr lang="en-US" sz="1600" spc="26" dirty="0" err="1">
                <a:solidFill>
                  <a:srgbClr val="000000"/>
                </a:solidFill>
              </a:rPr>
              <a:t>tarihinden</a:t>
            </a:r>
            <a:r>
              <a:rPr lang="en-US" sz="1600" spc="26" dirty="0">
                <a:solidFill>
                  <a:srgbClr val="000000"/>
                </a:solidFill>
              </a:rPr>
              <a:t> </a:t>
            </a:r>
            <a:r>
              <a:rPr lang="en-US" sz="1600" spc="26" dirty="0" err="1">
                <a:solidFill>
                  <a:srgbClr val="000000"/>
                </a:solidFill>
              </a:rPr>
              <a:t>itibaren</a:t>
            </a:r>
            <a:r>
              <a:rPr lang="en-US" sz="1600" spc="26" dirty="0">
                <a:solidFill>
                  <a:srgbClr val="000000"/>
                </a:solidFill>
              </a:rPr>
              <a:t> </a:t>
            </a:r>
            <a:r>
              <a:rPr lang="en-US" sz="1600" spc="26" dirty="0" err="1">
                <a:solidFill>
                  <a:srgbClr val="000000"/>
                </a:solidFill>
              </a:rPr>
              <a:t>geçerli</a:t>
            </a:r>
            <a:r>
              <a:rPr lang="en-US" sz="1600" spc="26" dirty="0">
                <a:solidFill>
                  <a:srgbClr val="000000"/>
                </a:solidFill>
              </a:rPr>
              <a:t> </a:t>
            </a:r>
            <a:r>
              <a:rPr lang="en-US" sz="1600" spc="26" dirty="0" err="1">
                <a:solidFill>
                  <a:srgbClr val="000000"/>
                </a:solidFill>
              </a:rPr>
              <a:t>olmak</a:t>
            </a:r>
            <a:r>
              <a:rPr lang="en-US" sz="1600" spc="26" dirty="0">
                <a:solidFill>
                  <a:srgbClr val="000000"/>
                </a:solidFill>
              </a:rPr>
              <a:t> </a:t>
            </a:r>
            <a:r>
              <a:rPr lang="en-US" sz="1600" spc="26" dirty="0" err="1">
                <a:solidFill>
                  <a:srgbClr val="000000"/>
                </a:solidFill>
              </a:rPr>
              <a:t>üzere</a:t>
            </a:r>
            <a:r>
              <a:rPr lang="en-US" sz="1600" spc="26" dirty="0">
                <a:solidFill>
                  <a:srgbClr val="000000"/>
                </a:solidFill>
              </a:rPr>
              <a:t> </a:t>
            </a:r>
            <a:r>
              <a:rPr lang="en-US" sz="1600" b="1" spc="26" dirty="0" err="1">
                <a:solidFill>
                  <a:srgbClr val="000000"/>
                </a:solidFill>
              </a:rPr>
              <a:t>Ölçme</a:t>
            </a:r>
            <a:r>
              <a:rPr lang="en-US" sz="1600" b="1" spc="26" dirty="0">
                <a:solidFill>
                  <a:srgbClr val="000000"/>
                </a:solidFill>
              </a:rPr>
              <a:t>, </a:t>
            </a:r>
            <a:r>
              <a:rPr lang="en-US" sz="1600" b="1" spc="26" dirty="0" err="1">
                <a:solidFill>
                  <a:srgbClr val="000000"/>
                </a:solidFill>
              </a:rPr>
              <a:t>Değerlendirme</a:t>
            </a:r>
            <a:r>
              <a:rPr lang="en-US" sz="1600" b="1" spc="26" dirty="0">
                <a:solidFill>
                  <a:srgbClr val="000000"/>
                </a:solidFill>
              </a:rPr>
              <a:t> </a:t>
            </a:r>
            <a:r>
              <a:rPr lang="en-US" sz="1600" b="1" spc="26" dirty="0" err="1">
                <a:solidFill>
                  <a:srgbClr val="000000"/>
                </a:solidFill>
              </a:rPr>
              <a:t>ve</a:t>
            </a:r>
            <a:r>
              <a:rPr lang="en-US" sz="1600" b="1" spc="26" dirty="0">
                <a:solidFill>
                  <a:srgbClr val="000000"/>
                </a:solidFill>
              </a:rPr>
              <a:t> </a:t>
            </a:r>
            <a:r>
              <a:rPr lang="en-US" sz="1600" b="1" spc="26" dirty="0" err="1">
                <a:solidFill>
                  <a:srgbClr val="000000"/>
                </a:solidFill>
              </a:rPr>
              <a:t>Sınav</a:t>
            </a:r>
            <a:r>
              <a:rPr lang="en-US" sz="1600" b="1" spc="26" dirty="0">
                <a:solidFill>
                  <a:srgbClr val="000000"/>
                </a:solidFill>
              </a:rPr>
              <a:t> </a:t>
            </a:r>
            <a:r>
              <a:rPr lang="en-US" sz="1600" b="1" spc="26" dirty="0" err="1">
                <a:solidFill>
                  <a:srgbClr val="000000"/>
                </a:solidFill>
              </a:rPr>
              <a:t>Hizmetleri</a:t>
            </a:r>
            <a:r>
              <a:rPr lang="en-US" sz="1600" b="1" spc="26" dirty="0">
                <a:solidFill>
                  <a:srgbClr val="000000"/>
                </a:solidFill>
              </a:rPr>
              <a:t> </a:t>
            </a:r>
            <a:r>
              <a:rPr lang="en-US" sz="1600" b="1" spc="26" dirty="0" err="1">
                <a:solidFill>
                  <a:srgbClr val="000000"/>
                </a:solidFill>
              </a:rPr>
              <a:t>Genel</a:t>
            </a:r>
            <a:r>
              <a:rPr lang="en-US" sz="1600" b="1" spc="26" dirty="0">
                <a:solidFill>
                  <a:srgbClr val="000000"/>
                </a:solidFill>
              </a:rPr>
              <a:t> </a:t>
            </a:r>
            <a:r>
              <a:rPr lang="en-US" sz="1600" b="1" spc="26" dirty="0" err="1">
                <a:solidFill>
                  <a:srgbClr val="000000"/>
                </a:solidFill>
              </a:rPr>
              <a:t>Müdürlüğü</a:t>
            </a:r>
            <a:r>
              <a:rPr lang="en-US" sz="1600" b="1" spc="26" dirty="0">
                <a:solidFill>
                  <a:srgbClr val="000000"/>
                </a:solidFill>
              </a:rPr>
              <a:t> </a:t>
            </a:r>
            <a:r>
              <a:rPr lang="en-US" sz="1600" b="1" spc="26" dirty="0" err="1">
                <a:solidFill>
                  <a:srgbClr val="000000"/>
                </a:solidFill>
              </a:rPr>
              <a:t>tarafından</a:t>
            </a:r>
            <a:r>
              <a:rPr lang="en-US" sz="1600" b="1" spc="26" dirty="0">
                <a:solidFill>
                  <a:srgbClr val="000000"/>
                </a:solidFill>
              </a:rPr>
              <a:t> </a:t>
            </a:r>
            <a:r>
              <a:rPr lang="en-US" sz="1600" b="1" spc="26" dirty="0" err="1">
                <a:solidFill>
                  <a:srgbClr val="000000"/>
                </a:solidFill>
              </a:rPr>
              <a:t>yapılan</a:t>
            </a:r>
            <a:r>
              <a:rPr lang="en-US" sz="1600" b="1" spc="26" dirty="0">
                <a:solidFill>
                  <a:srgbClr val="000000"/>
                </a:solidFill>
              </a:rPr>
              <a:t> </a:t>
            </a:r>
            <a:r>
              <a:rPr lang="en-US" sz="1600" b="1" spc="26" dirty="0" err="1">
                <a:solidFill>
                  <a:srgbClr val="000000"/>
                </a:solidFill>
              </a:rPr>
              <a:t>hiçbir</a:t>
            </a:r>
            <a:r>
              <a:rPr lang="en-US" sz="1600" b="1" spc="26" dirty="0">
                <a:solidFill>
                  <a:srgbClr val="000000"/>
                </a:solidFill>
              </a:rPr>
              <a:t> </a:t>
            </a:r>
            <a:r>
              <a:rPr lang="en-US" sz="1600" b="1" spc="26" dirty="0" err="1">
                <a:solidFill>
                  <a:srgbClr val="000000"/>
                </a:solidFill>
              </a:rPr>
              <a:t>sınava</a:t>
            </a:r>
            <a:r>
              <a:rPr lang="en-US" sz="1600" b="1" spc="26" dirty="0">
                <a:solidFill>
                  <a:srgbClr val="000000"/>
                </a:solidFill>
              </a:rPr>
              <a:t> 2 (</a:t>
            </a:r>
            <a:r>
              <a:rPr lang="en-US" sz="1600" b="1" spc="26" dirty="0" err="1">
                <a:solidFill>
                  <a:srgbClr val="000000"/>
                </a:solidFill>
              </a:rPr>
              <a:t>iki</a:t>
            </a:r>
            <a:r>
              <a:rPr lang="en-US" sz="1600" b="1" spc="26" dirty="0">
                <a:solidFill>
                  <a:srgbClr val="000000"/>
                </a:solidFill>
              </a:rPr>
              <a:t>) </a:t>
            </a:r>
            <a:r>
              <a:rPr lang="en-US" sz="1600" b="1" spc="26" dirty="0" err="1">
                <a:solidFill>
                  <a:srgbClr val="000000"/>
                </a:solidFill>
              </a:rPr>
              <a:t>yıl</a:t>
            </a:r>
            <a:r>
              <a:rPr lang="en-US" sz="1600" b="1" spc="26" dirty="0">
                <a:solidFill>
                  <a:srgbClr val="000000"/>
                </a:solidFill>
              </a:rPr>
              <a:t> </a:t>
            </a:r>
            <a:r>
              <a:rPr lang="en-US" sz="1600" b="1" spc="26" dirty="0" err="1">
                <a:solidFill>
                  <a:srgbClr val="000000"/>
                </a:solidFill>
              </a:rPr>
              <a:t>süre</a:t>
            </a:r>
            <a:r>
              <a:rPr lang="en-US" sz="1600" b="1" spc="26" dirty="0">
                <a:solidFill>
                  <a:srgbClr val="000000"/>
                </a:solidFill>
              </a:rPr>
              <a:t> </a:t>
            </a:r>
            <a:r>
              <a:rPr lang="en-US" sz="1600" b="1" spc="26" dirty="0" err="1">
                <a:solidFill>
                  <a:srgbClr val="000000"/>
                </a:solidFill>
              </a:rPr>
              <a:t>ile</a:t>
            </a:r>
            <a:r>
              <a:rPr lang="en-US" sz="1600" b="1" spc="26" dirty="0">
                <a:solidFill>
                  <a:srgbClr val="000000"/>
                </a:solidFill>
              </a:rPr>
              <a:t> </a:t>
            </a:r>
            <a:r>
              <a:rPr lang="en-US" sz="1600" b="1" spc="26" dirty="0" err="1">
                <a:solidFill>
                  <a:srgbClr val="000000"/>
                </a:solidFill>
              </a:rPr>
              <a:t>başvuramaz</a:t>
            </a:r>
            <a:r>
              <a:rPr lang="en-US" sz="1600" b="1" spc="26" dirty="0">
                <a:solidFill>
                  <a:srgbClr val="000000"/>
                </a:solidFill>
              </a:rPr>
              <a:t> </a:t>
            </a:r>
            <a:r>
              <a:rPr lang="en-US" sz="1600" b="1" spc="26" dirty="0" err="1">
                <a:solidFill>
                  <a:srgbClr val="000000"/>
                </a:solidFill>
              </a:rPr>
              <a:t>ve</a:t>
            </a:r>
            <a:r>
              <a:rPr lang="en-US" sz="1600" b="1" spc="26" dirty="0">
                <a:solidFill>
                  <a:srgbClr val="000000"/>
                </a:solidFill>
              </a:rPr>
              <a:t> </a:t>
            </a:r>
            <a:r>
              <a:rPr lang="en-US" sz="1600" b="1" spc="26" dirty="0" err="1">
                <a:solidFill>
                  <a:srgbClr val="000000"/>
                </a:solidFill>
              </a:rPr>
              <a:t>giremez</a:t>
            </a:r>
            <a:r>
              <a:rPr lang="en-US" sz="1600" b="1" spc="26" dirty="0">
                <a:solidFill>
                  <a:srgbClr val="000000"/>
                </a:solidFill>
              </a:rPr>
              <a:t>.</a:t>
            </a:r>
          </a:p>
        </p:txBody>
      </p:sp>
      <p:pic>
        <p:nvPicPr>
          <p:cNvPr id="21" name="Resim 20"/>
          <p:cNvPicPr>
            <a:picLocks noChangeAspect="1"/>
          </p:cNvPicPr>
          <p:nvPr/>
        </p:nvPicPr>
        <p:blipFill rotWithShape="1">
          <a:blip r:embed="rId4" cstate="print">
            <a:extLst>
              <a:ext uri="{28A0092B-C50C-407E-A947-70E740481C1C}">
                <a14:useLocalDpi xmlns:a14="http://schemas.microsoft.com/office/drawing/2010/main" val="0"/>
              </a:ext>
            </a:extLst>
          </a:blip>
          <a:srcRect r="77026"/>
          <a:stretch/>
        </p:blipFill>
        <p:spPr>
          <a:xfrm>
            <a:off x="419996" y="3232678"/>
            <a:ext cx="1054625" cy="887450"/>
          </a:xfrm>
          <a:prstGeom prst="rect">
            <a:avLst/>
          </a:prstGeom>
          <a:effectLst>
            <a:glow rad="101600">
              <a:schemeClr val="bg1">
                <a:lumMod val="75000"/>
                <a:alpha val="60000"/>
              </a:schemeClr>
            </a:glow>
          </a:effectLst>
        </p:spPr>
      </p:pic>
      <p:sp>
        <p:nvSpPr>
          <p:cNvPr id="22" name="Metin kutusu 21"/>
          <p:cNvSpPr txBox="1"/>
          <p:nvPr/>
        </p:nvSpPr>
        <p:spPr>
          <a:xfrm>
            <a:off x="465349" y="3251863"/>
            <a:ext cx="755335" cy="769441"/>
          </a:xfrm>
          <a:prstGeom prst="rect">
            <a:avLst/>
          </a:prstGeom>
          <a:noFill/>
          <a:effectLst>
            <a:glow rad="101600">
              <a:schemeClr val="bg1">
                <a:lumMod val="75000"/>
                <a:alpha val="60000"/>
              </a:schemeClr>
            </a:glow>
          </a:effectLst>
        </p:spPr>
        <p:txBody>
          <a:bodyPr wrap="none" rtlCol="0">
            <a:spAutoFit/>
          </a:bodyPr>
          <a:lstStyle/>
          <a:p>
            <a:r>
              <a:rPr lang="tr-TR" sz="4400" b="1" dirty="0" smtClean="0">
                <a:solidFill>
                  <a:schemeClr val="bg1"/>
                </a:solidFill>
              </a:rPr>
              <a:t>13</a:t>
            </a:r>
            <a:endParaRPr lang="tr-TR" sz="4400" b="1" dirty="0">
              <a:solidFill>
                <a:schemeClr val="bg1"/>
              </a:solidFill>
            </a:endParaRPr>
          </a:p>
        </p:txBody>
      </p:sp>
    </p:spTree>
    <p:extLst>
      <p:ext uri="{BB962C8B-B14F-4D97-AF65-F5344CB8AC3E}">
        <p14:creationId xmlns:p14="http://schemas.microsoft.com/office/powerpoint/2010/main" val="35990403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rotWithShape="1">
          <a:blip r:embed="rId3" cstate="print">
            <a:extLst>
              <a:ext uri="{28A0092B-C50C-407E-A947-70E740481C1C}">
                <a14:useLocalDpi xmlns:a14="http://schemas.microsoft.com/office/drawing/2010/main" val="0"/>
              </a:ext>
            </a:extLst>
          </a:blip>
          <a:srcRect r="77026"/>
          <a:stretch/>
        </p:blipFill>
        <p:spPr>
          <a:xfrm>
            <a:off x="424552" y="3376582"/>
            <a:ext cx="1054625" cy="887450"/>
          </a:xfrm>
          <a:prstGeom prst="rect">
            <a:avLst/>
          </a:prstGeom>
          <a:effectLst>
            <a:glow rad="101600">
              <a:schemeClr val="bg1">
                <a:lumMod val="75000"/>
                <a:alpha val="60000"/>
              </a:schemeClr>
            </a:glow>
          </a:effectLst>
        </p:spPr>
      </p:pic>
      <p:pic>
        <p:nvPicPr>
          <p:cNvPr id="20" name="Resim 19"/>
          <p:cNvPicPr>
            <a:picLocks noChangeAspect="1"/>
          </p:cNvPicPr>
          <p:nvPr/>
        </p:nvPicPr>
        <p:blipFill rotWithShape="1">
          <a:blip r:embed="rId4" cstate="print">
            <a:extLst>
              <a:ext uri="{28A0092B-C50C-407E-A947-70E740481C1C}">
                <a14:useLocalDpi xmlns:a14="http://schemas.microsoft.com/office/drawing/2010/main" val="0"/>
              </a:ext>
            </a:extLst>
          </a:blip>
          <a:srcRect l="23321"/>
          <a:stretch/>
        </p:blipFill>
        <p:spPr>
          <a:xfrm>
            <a:off x="1474621" y="2008600"/>
            <a:ext cx="8539226" cy="4132730"/>
          </a:xfrm>
          <a:prstGeom prst="rect">
            <a:avLst/>
          </a:prstGeom>
          <a:effectLst>
            <a:glow rad="101600">
              <a:schemeClr val="bg1">
                <a:lumMod val="75000"/>
                <a:alpha val="60000"/>
              </a:schemeClr>
            </a:glow>
          </a:effectLst>
        </p:spPr>
      </p:pic>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r>
              <a:rPr lang="tr-TR" sz="2400" b="1" spc="-25" dirty="0">
                <a:solidFill>
                  <a:srgbClr val="54565B"/>
                </a:solidFill>
                <a:cs typeface="Myriad Pro"/>
              </a:rPr>
              <a:t>13. Madde</a:t>
            </a:r>
          </a:p>
          <a:p>
            <a:pPr marR="231775" algn="ctr"/>
            <a:r>
              <a:rPr lang="en-US" sz="2400" b="1" spc="-25" dirty="0">
                <a:solidFill>
                  <a:srgbClr val="54565B"/>
                </a:solidFill>
                <a:cs typeface="Myriad Pro"/>
              </a:rPr>
              <a:t>e-</a:t>
            </a:r>
            <a:r>
              <a:rPr lang="en-US" sz="2400" b="1" spc="-25" dirty="0" err="1">
                <a:solidFill>
                  <a:srgbClr val="54565B"/>
                </a:solidFill>
                <a:cs typeface="Myriad Pro"/>
              </a:rPr>
              <a:t>Sınavların</a:t>
            </a:r>
            <a:r>
              <a:rPr lang="en-US" sz="2400" b="1" spc="-25" dirty="0">
                <a:solidFill>
                  <a:srgbClr val="54565B"/>
                </a:solidFill>
                <a:cs typeface="Myriad Pro"/>
              </a:rPr>
              <a:t> </a:t>
            </a:r>
            <a:r>
              <a:rPr lang="en-US" sz="2400" b="1" spc="-25" dirty="0" err="1">
                <a:solidFill>
                  <a:srgbClr val="54565B"/>
                </a:solidFill>
                <a:cs typeface="Myriad Pro"/>
              </a:rPr>
              <a:t>Tekrarlanmasına</a:t>
            </a:r>
            <a:r>
              <a:rPr lang="en-US" sz="2400" b="1" spc="-25" dirty="0">
                <a:solidFill>
                  <a:srgbClr val="54565B"/>
                </a:solidFill>
                <a:cs typeface="Myriad Pro"/>
              </a:rPr>
              <a:t> </a:t>
            </a:r>
            <a:r>
              <a:rPr lang="en-US" sz="2400" b="1" spc="-25" dirty="0" err="1">
                <a:solidFill>
                  <a:srgbClr val="54565B"/>
                </a:solidFill>
                <a:cs typeface="Myriad Pro"/>
              </a:rPr>
              <a:t>Dair</a:t>
            </a:r>
            <a:r>
              <a:rPr lang="en-US" sz="2400" b="1" spc="-25" dirty="0">
                <a:solidFill>
                  <a:srgbClr val="54565B"/>
                </a:solidFill>
                <a:cs typeface="Myriad Pro"/>
              </a:rPr>
              <a:t> </a:t>
            </a:r>
            <a:r>
              <a:rPr lang="en-US" sz="2400" b="1" spc="-25" dirty="0" err="1">
                <a:solidFill>
                  <a:srgbClr val="54565B"/>
                </a:solidFill>
                <a:cs typeface="Myriad Pro"/>
              </a:rPr>
              <a:t>Esaslar</a:t>
            </a:r>
            <a:endParaRPr lang="en-US" sz="2400" b="1" spc="-25" dirty="0">
              <a:solidFill>
                <a:srgbClr val="54565B"/>
              </a:solidFill>
              <a:cs typeface="Myriad Pro"/>
            </a:endParaRPr>
          </a:p>
        </p:txBody>
      </p:sp>
      <p:sp>
        <p:nvSpPr>
          <p:cNvPr id="16" name="Metin kutusu 15"/>
          <p:cNvSpPr txBox="1"/>
          <p:nvPr/>
        </p:nvSpPr>
        <p:spPr>
          <a:xfrm>
            <a:off x="602061" y="3376582"/>
            <a:ext cx="470000" cy="769441"/>
          </a:xfrm>
          <a:prstGeom prst="rect">
            <a:avLst/>
          </a:prstGeom>
          <a:effectLst>
            <a:glow rad="101600">
              <a:schemeClr val="bg1">
                <a:lumMod val="75000"/>
                <a:alpha val="60000"/>
              </a:schemeClr>
            </a:glow>
          </a:effectLst>
        </p:spPr>
        <p:txBody>
          <a:bodyPr wrap="none" rtlCol="0">
            <a:spAutoFit/>
          </a:bodyPr>
          <a:lstStyle/>
          <a:p>
            <a:r>
              <a:rPr lang="tr-TR" sz="4400" b="1" dirty="0" smtClean="0">
                <a:solidFill>
                  <a:schemeClr val="bg1"/>
                </a:solidFill>
              </a:rPr>
              <a:t>1</a:t>
            </a:r>
            <a:endParaRPr lang="tr-TR" sz="4400" b="1" dirty="0">
              <a:solidFill>
                <a:schemeClr val="bg1"/>
              </a:solidFill>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sp>
        <p:nvSpPr>
          <p:cNvPr id="19" name="Dikdörtgen 18"/>
          <p:cNvSpPr/>
          <p:nvPr/>
        </p:nvSpPr>
        <p:spPr>
          <a:xfrm>
            <a:off x="1656686" y="2468640"/>
            <a:ext cx="8269829" cy="2585323"/>
          </a:xfrm>
          <a:prstGeom prst="rect">
            <a:avLst/>
          </a:prstGeom>
        </p:spPr>
        <p:txBody>
          <a:bodyPr wrap="square">
            <a:spAutoFit/>
          </a:bodyPr>
          <a:lstStyle/>
          <a:p>
            <a:pPr algn="just">
              <a:spcBef>
                <a:spcPct val="0"/>
              </a:spcBef>
            </a:pPr>
            <a:r>
              <a:rPr lang="en-US" spc="26" dirty="0" err="1">
                <a:solidFill>
                  <a:srgbClr val="000000"/>
                </a:solidFill>
              </a:rPr>
              <a:t>Adaylar</a:t>
            </a:r>
            <a:r>
              <a:rPr lang="en-US" spc="26" dirty="0">
                <a:solidFill>
                  <a:srgbClr val="000000"/>
                </a:solidFill>
              </a:rPr>
              <a:t> </a:t>
            </a:r>
            <a:r>
              <a:rPr lang="en-US" spc="26" dirty="0" err="1">
                <a:solidFill>
                  <a:srgbClr val="000000"/>
                </a:solidFill>
              </a:rPr>
              <a:t>sınavın</a:t>
            </a:r>
            <a:r>
              <a:rPr lang="en-US" spc="26" dirty="0">
                <a:solidFill>
                  <a:srgbClr val="000000"/>
                </a:solidFill>
              </a:rPr>
              <a:t> </a:t>
            </a:r>
            <a:r>
              <a:rPr lang="en-US" spc="26" dirty="0" err="1">
                <a:solidFill>
                  <a:srgbClr val="000000"/>
                </a:solidFill>
              </a:rPr>
              <a:t>yapılacağı</a:t>
            </a:r>
            <a:r>
              <a:rPr lang="en-US" spc="26" dirty="0">
                <a:solidFill>
                  <a:srgbClr val="000000"/>
                </a:solidFill>
              </a:rPr>
              <a:t> </a:t>
            </a:r>
            <a:r>
              <a:rPr lang="en-US" spc="26" dirty="0" err="1">
                <a:solidFill>
                  <a:srgbClr val="000000"/>
                </a:solidFill>
              </a:rPr>
              <a:t>binaya</a:t>
            </a:r>
            <a:r>
              <a:rPr lang="en-US" spc="26" dirty="0">
                <a:solidFill>
                  <a:srgbClr val="000000"/>
                </a:solidFill>
              </a:rPr>
              <a:t>/</a:t>
            </a:r>
            <a:r>
              <a:rPr lang="en-US" spc="26" dirty="0" err="1">
                <a:solidFill>
                  <a:srgbClr val="000000"/>
                </a:solidFill>
              </a:rPr>
              <a:t>salona</a:t>
            </a:r>
            <a:r>
              <a:rPr lang="en-US" spc="26" dirty="0">
                <a:solidFill>
                  <a:srgbClr val="000000"/>
                </a:solidFill>
              </a:rPr>
              <a:t> </a:t>
            </a:r>
            <a:r>
              <a:rPr lang="en-US" spc="26" dirty="0" err="1">
                <a:solidFill>
                  <a:srgbClr val="000000"/>
                </a:solidFill>
              </a:rPr>
              <a:t>geldiği</a:t>
            </a:r>
            <a:r>
              <a:rPr lang="en-US" spc="26" dirty="0">
                <a:solidFill>
                  <a:srgbClr val="000000"/>
                </a:solidFill>
              </a:rPr>
              <a:t> </a:t>
            </a:r>
            <a:r>
              <a:rPr lang="en-US" spc="26" dirty="0" err="1">
                <a:solidFill>
                  <a:srgbClr val="000000"/>
                </a:solidFill>
              </a:rPr>
              <a:t>hâlde</a:t>
            </a:r>
            <a:r>
              <a:rPr lang="en-US" spc="26" dirty="0">
                <a:solidFill>
                  <a:srgbClr val="000000"/>
                </a:solidFill>
              </a:rPr>
              <a:t> e-</a:t>
            </a:r>
            <a:r>
              <a:rPr lang="en-US" spc="26" dirty="0" err="1">
                <a:solidFill>
                  <a:srgbClr val="000000"/>
                </a:solidFill>
              </a:rPr>
              <a:t>Sınav</a:t>
            </a:r>
            <a:r>
              <a:rPr lang="en-US" spc="26" dirty="0">
                <a:solidFill>
                  <a:srgbClr val="000000"/>
                </a:solidFill>
              </a:rPr>
              <a:t> </a:t>
            </a:r>
            <a:r>
              <a:rPr lang="en-US" spc="26" dirty="0" err="1">
                <a:solidFill>
                  <a:srgbClr val="000000"/>
                </a:solidFill>
              </a:rPr>
              <a:t>öncesinde</a:t>
            </a:r>
            <a:r>
              <a:rPr lang="en-US" spc="26" dirty="0">
                <a:solidFill>
                  <a:srgbClr val="000000"/>
                </a:solidFill>
              </a:rPr>
              <a:t> </a:t>
            </a:r>
            <a:r>
              <a:rPr lang="en-US" spc="26" dirty="0" err="1">
                <a:solidFill>
                  <a:srgbClr val="000000"/>
                </a:solidFill>
              </a:rPr>
              <a:t>veya</a:t>
            </a:r>
            <a:r>
              <a:rPr lang="en-US" spc="26" dirty="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esnasında</a:t>
            </a:r>
            <a:r>
              <a:rPr lang="en-US" spc="26" dirty="0">
                <a:solidFill>
                  <a:srgbClr val="000000"/>
                </a:solidFill>
              </a:rPr>
              <a:t> </a:t>
            </a:r>
            <a:r>
              <a:rPr lang="en-US" spc="26" dirty="0" err="1">
                <a:solidFill>
                  <a:srgbClr val="000000"/>
                </a:solidFill>
              </a:rPr>
              <a:t>yaşanan</a:t>
            </a:r>
            <a:r>
              <a:rPr lang="en-US" spc="26" dirty="0">
                <a:solidFill>
                  <a:srgbClr val="000000"/>
                </a:solidFill>
              </a:rPr>
              <a:t> </a:t>
            </a:r>
            <a:r>
              <a:rPr lang="en-US" spc="26" dirty="0" err="1">
                <a:solidFill>
                  <a:srgbClr val="000000"/>
                </a:solidFill>
              </a:rPr>
              <a:t>ve</a:t>
            </a:r>
            <a:r>
              <a:rPr lang="en-US" spc="26" dirty="0">
                <a:solidFill>
                  <a:srgbClr val="000000"/>
                </a:solidFill>
              </a:rPr>
              <a:t> </a:t>
            </a:r>
            <a:r>
              <a:rPr lang="en-US" spc="26" dirty="0" err="1">
                <a:solidFill>
                  <a:srgbClr val="000000"/>
                </a:solidFill>
              </a:rPr>
              <a:t>sınavın</a:t>
            </a:r>
            <a:r>
              <a:rPr lang="en-US" spc="26" dirty="0">
                <a:solidFill>
                  <a:srgbClr val="000000"/>
                </a:solidFill>
              </a:rPr>
              <a:t> </a:t>
            </a:r>
            <a:r>
              <a:rPr lang="en-US" spc="26" dirty="0" err="1">
                <a:solidFill>
                  <a:srgbClr val="000000"/>
                </a:solidFill>
              </a:rPr>
              <a:t>gerçekleştirilmesini</a:t>
            </a:r>
            <a:r>
              <a:rPr lang="en-US" spc="26" dirty="0">
                <a:solidFill>
                  <a:srgbClr val="000000"/>
                </a:solidFill>
              </a:rPr>
              <a:t> </a:t>
            </a:r>
            <a:r>
              <a:rPr lang="en-US" spc="26" dirty="0" err="1">
                <a:solidFill>
                  <a:srgbClr val="000000"/>
                </a:solidFill>
              </a:rPr>
              <a:t>kısmen</a:t>
            </a:r>
            <a:r>
              <a:rPr lang="en-US" spc="26" dirty="0">
                <a:solidFill>
                  <a:srgbClr val="000000"/>
                </a:solidFill>
              </a:rPr>
              <a:t> </a:t>
            </a:r>
            <a:r>
              <a:rPr lang="en-US" spc="26" dirty="0" err="1">
                <a:solidFill>
                  <a:srgbClr val="000000"/>
                </a:solidFill>
              </a:rPr>
              <a:t>ya</a:t>
            </a:r>
            <a:r>
              <a:rPr lang="en-US" spc="26" dirty="0">
                <a:solidFill>
                  <a:srgbClr val="000000"/>
                </a:solidFill>
              </a:rPr>
              <a:t> da </a:t>
            </a:r>
            <a:r>
              <a:rPr lang="en-US" spc="26" dirty="0" err="1">
                <a:solidFill>
                  <a:srgbClr val="000000"/>
                </a:solidFill>
              </a:rPr>
              <a:t>tamamen</a:t>
            </a:r>
            <a:r>
              <a:rPr lang="en-US" spc="26" dirty="0">
                <a:solidFill>
                  <a:srgbClr val="000000"/>
                </a:solidFill>
              </a:rPr>
              <a:t> </a:t>
            </a:r>
            <a:r>
              <a:rPr lang="en-US" spc="26" dirty="0" err="1">
                <a:solidFill>
                  <a:srgbClr val="000000"/>
                </a:solidFill>
              </a:rPr>
              <a:t>imkânsız</a:t>
            </a:r>
            <a:r>
              <a:rPr lang="en-US" spc="26" dirty="0">
                <a:solidFill>
                  <a:srgbClr val="000000"/>
                </a:solidFill>
              </a:rPr>
              <a:t> </a:t>
            </a:r>
            <a:r>
              <a:rPr lang="en-US" spc="26" dirty="0" err="1">
                <a:solidFill>
                  <a:srgbClr val="000000"/>
                </a:solidFill>
              </a:rPr>
              <a:t>kılan</a:t>
            </a:r>
            <a:r>
              <a:rPr lang="en-US" spc="26" dirty="0">
                <a:solidFill>
                  <a:srgbClr val="000000"/>
                </a:solidFill>
              </a:rPr>
              <a:t> </a:t>
            </a:r>
            <a:r>
              <a:rPr lang="en-US" spc="26" dirty="0" err="1">
                <a:solidFill>
                  <a:srgbClr val="000000"/>
                </a:solidFill>
              </a:rPr>
              <a:t>teknik</a:t>
            </a:r>
            <a:r>
              <a:rPr lang="en-US" spc="26" dirty="0">
                <a:solidFill>
                  <a:srgbClr val="000000"/>
                </a:solidFill>
              </a:rPr>
              <a:t> (</a:t>
            </a:r>
            <a:r>
              <a:rPr lang="en-US" spc="26" dirty="0" err="1">
                <a:solidFill>
                  <a:srgbClr val="000000"/>
                </a:solidFill>
              </a:rPr>
              <a:t>elektrik</a:t>
            </a:r>
            <a:r>
              <a:rPr lang="en-US" spc="26" dirty="0">
                <a:solidFill>
                  <a:srgbClr val="000000"/>
                </a:solidFill>
              </a:rPr>
              <a:t> </a:t>
            </a:r>
            <a:r>
              <a:rPr lang="en-US" spc="26" dirty="0" err="1">
                <a:solidFill>
                  <a:srgbClr val="000000"/>
                </a:solidFill>
              </a:rPr>
              <a:t>kesintisi</a:t>
            </a:r>
            <a:r>
              <a:rPr lang="en-US" spc="26" dirty="0">
                <a:solidFill>
                  <a:srgbClr val="000000"/>
                </a:solidFill>
              </a:rPr>
              <a:t>, </a:t>
            </a:r>
            <a:r>
              <a:rPr lang="en-US" spc="26" dirty="0" err="1">
                <a:solidFill>
                  <a:srgbClr val="000000"/>
                </a:solidFill>
              </a:rPr>
              <a:t>ağ</a:t>
            </a:r>
            <a:r>
              <a:rPr lang="en-US" spc="26" dirty="0">
                <a:solidFill>
                  <a:srgbClr val="000000"/>
                </a:solidFill>
              </a:rPr>
              <a:t> </a:t>
            </a:r>
            <a:r>
              <a:rPr lang="en-US" spc="26" dirty="0" err="1">
                <a:solidFill>
                  <a:srgbClr val="000000"/>
                </a:solidFill>
              </a:rPr>
              <a:t>bağlantısı</a:t>
            </a:r>
            <a:r>
              <a:rPr lang="en-US" spc="26" dirty="0">
                <a:solidFill>
                  <a:srgbClr val="000000"/>
                </a:solidFill>
              </a:rPr>
              <a:t> </a:t>
            </a:r>
            <a:r>
              <a:rPr lang="en-US" spc="26" dirty="0" err="1">
                <a:solidFill>
                  <a:srgbClr val="000000"/>
                </a:solidFill>
              </a:rPr>
              <a:t>sorunu</a:t>
            </a:r>
            <a:r>
              <a:rPr lang="en-US" spc="26" dirty="0">
                <a:solidFill>
                  <a:srgbClr val="000000"/>
                </a:solidFill>
              </a:rPr>
              <a:t>, </a:t>
            </a:r>
            <a:r>
              <a:rPr lang="en-US" spc="26" dirty="0" err="1">
                <a:solidFill>
                  <a:srgbClr val="000000"/>
                </a:solidFill>
              </a:rPr>
              <a:t>bilgisayarın</a:t>
            </a:r>
            <a:r>
              <a:rPr lang="en-US" spc="26" dirty="0">
                <a:solidFill>
                  <a:srgbClr val="000000"/>
                </a:solidFill>
              </a:rPr>
              <a:t> </a:t>
            </a:r>
            <a:r>
              <a:rPr lang="en-US" spc="26" dirty="0" err="1">
                <a:solidFill>
                  <a:srgbClr val="000000"/>
                </a:solidFill>
              </a:rPr>
              <a:t>çalışmaması</a:t>
            </a:r>
            <a:r>
              <a:rPr lang="en-US" spc="26" dirty="0">
                <a:solidFill>
                  <a:srgbClr val="000000"/>
                </a:solidFill>
              </a:rPr>
              <a:t>, </a:t>
            </a:r>
            <a:r>
              <a:rPr lang="en-US" spc="26" dirty="0" err="1">
                <a:solidFill>
                  <a:srgbClr val="000000"/>
                </a:solidFill>
              </a:rPr>
              <a:t>yazılım</a:t>
            </a:r>
            <a:r>
              <a:rPr lang="en-US" spc="26" dirty="0">
                <a:solidFill>
                  <a:srgbClr val="000000"/>
                </a:solidFill>
              </a:rPr>
              <a:t> </a:t>
            </a:r>
            <a:r>
              <a:rPr lang="en-US" spc="26" dirty="0" err="1">
                <a:solidFill>
                  <a:srgbClr val="000000"/>
                </a:solidFill>
              </a:rPr>
              <a:t>sorunları</a:t>
            </a:r>
            <a:r>
              <a:rPr lang="en-US" spc="26" dirty="0">
                <a:solidFill>
                  <a:srgbClr val="000000"/>
                </a:solidFill>
              </a:rPr>
              <a:t> </a:t>
            </a:r>
            <a:r>
              <a:rPr lang="en-US" spc="26" dirty="0" err="1">
                <a:solidFill>
                  <a:srgbClr val="000000"/>
                </a:solidFill>
              </a:rPr>
              <a:t>ile</a:t>
            </a:r>
            <a:r>
              <a:rPr lang="en-US" spc="26" dirty="0">
                <a:solidFill>
                  <a:srgbClr val="000000"/>
                </a:solidFill>
              </a:rPr>
              <a:t> </a:t>
            </a:r>
            <a:r>
              <a:rPr lang="en-US" spc="26" dirty="0" err="1">
                <a:solidFill>
                  <a:srgbClr val="000000"/>
                </a:solidFill>
              </a:rPr>
              <a:t>benzeri</a:t>
            </a:r>
            <a:r>
              <a:rPr lang="en-US" spc="26" dirty="0">
                <a:solidFill>
                  <a:srgbClr val="000000"/>
                </a:solidFill>
              </a:rPr>
              <a:t> </a:t>
            </a:r>
            <a:r>
              <a:rPr lang="en-US" spc="26" dirty="0" err="1">
                <a:solidFill>
                  <a:srgbClr val="000000"/>
                </a:solidFill>
              </a:rPr>
              <a:t>sorunlar</a:t>
            </a:r>
            <a:r>
              <a:rPr lang="en-US" spc="26" dirty="0">
                <a:solidFill>
                  <a:srgbClr val="000000"/>
                </a:solidFill>
              </a:rPr>
              <a:t>) </a:t>
            </a:r>
            <a:r>
              <a:rPr lang="en-US" spc="26" dirty="0" err="1">
                <a:solidFill>
                  <a:srgbClr val="000000"/>
                </a:solidFill>
              </a:rPr>
              <a:t>veya</a:t>
            </a:r>
            <a:r>
              <a:rPr lang="en-US" spc="26" dirty="0">
                <a:solidFill>
                  <a:srgbClr val="000000"/>
                </a:solidFill>
              </a:rPr>
              <a:t> </a:t>
            </a:r>
            <a:r>
              <a:rPr lang="en-US" spc="26" dirty="0" err="1">
                <a:solidFill>
                  <a:srgbClr val="000000"/>
                </a:solidFill>
              </a:rPr>
              <a:t>idari</a:t>
            </a:r>
            <a:r>
              <a:rPr lang="en-US" spc="26" dirty="0">
                <a:solidFill>
                  <a:srgbClr val="000000"/>
                </a:solidFill>
              </a:rPr>
              <a:t> </a:t>
            </a:r>
            <a:r>
              <a:rPr lang="en-US" spc="26" dirty="0" err="1">
                <a:solidFill>
                  <a:srgbClr val="000000"/>
                </a:solidFill>
              </a:rPr>
              <a:t>sorunlar</a:t>
            </a:r>
            <a:r>
              <a:rPr lang="en-US" spc="26" dirty="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olduğu</a:t>
            </a:r>
            <a:r>
              <a:rPr lang="en-US" spc="26" dirty="0">
                <a:solidFill>
                  <a:srgbClr val="000000"/>
                </a:solidFill>
              </a:rPr>
              <a:t> </a:t>
            </a:r>
            <a:r>
              <a:rPr lang="en-US" spc="26" dirty="0" err="1">
                <a:solidFill>
                  <a:srgbClr val="000000"/>
                </a:solidFill>
              </a:rPr>
              <a:t>hâlde</a:t>
            </a:r>
            <a:r>
              <a:rPr lang="en-US" spc="26" dirty="0">
                <a:solidFill>
                  <a:srgbClr val="000000"/>
                </a:solidFill>
              </a:rPr>
              <a:t> e-</a:t>
            </a:r>
            <a:r>
              <a:rPr lang="en-US" spc="26" dirty="0" err="1">
                <a:solidFill>
                  <a:srgbClr val="000000"/>
                </a:solidFill>
              </a:rPr>
              <a:t>Sınav</a:t>
            </a:r>
            <a:r>
              <a:rPr lang="en-US" spc="26" dirty="0">
                <a:solidFill>
                  <a:srgbClr val="000000"/>
                </a:solidFill>
              </a:rPr>
              <a:t> </a:t>
            </a:r>
            <a:r>
              <a:rPr lang="en-US" spc="26" dirty="0" err="1">
                <a:solidFill>
                  <a:srgbClr val="000000"/>
                </a:solidFill>
              </a:rPr>
              <a:t>merkezinin</a:t>
            </a:r>
            <a:r>
              <a:rPr lang="en-US" spc="26" dirty="0">
                <a:solidFill>
                  <a:srgbClr val="000000"/>
                </a:solidFill>
              </a:rPr>
              <a:t> </a:t>
            </a:r>
            <a:r>
              <a:rPr lang="en-US" spc="26" dirty="0" err="1">
                <a:solidFill>
                  <a:srgbClr val="000000"/>
                </a:solidFill>
              </a:rPr>
              <a:t>kapalı</a:t>
            </a:r>
            <a:r>
              <a:rPr lang="en-US" spc="26" dirty="0">
                <a:solidFill>
                  <a:srgbClr val="000000"/>
                </a:solidFill>
              </a:rPr>
              <a:t> </a:t>
            </a:r>
            <a:r>
              <a:rPr lang="en-US" spc="26" dirty="0" err="1">
                <a:solidFill>
                  <a:srgbClr val="000000"/>
                </a:solidFill>
              </a:rPr>
              <a:t>olması</a:t>
            </a:r>
            <a:r>
              <a:rPr lang="en-US" spc="26" dirty="0">
                <a:solidFill>
                  <a:srgbClr val="000000"/>
                </a:solidFill>
              </a:rPr>
              <a:t>, salon </a:t>
            </a:r>
            <a:r>
              <a:rPr lang="en-US" spc="26" dirty="0" err="1">
                <a:solidFill>
                  <a:srgbClr val="000000"/>
                </a:solidFill>
              </a:rPr>
              <a:t>görevlilerinin</a:t>
            </a:r>
            <a:r>
              <a:rPr lang="en-US" spc="26" dirty="0">
                <a:solidFill>
                  <a:srgbClr val="000000"/>
                </a:solidFill>
              </a:rPr>
              <a:t> </a:t>
            </a:r>
            <a:r>
              <a:rPr lang="en-US" spc="26" dirty="0" err="1">
                <a:solidFill>
                  <a:srgbClr val="000000"/>
                </a:solidFill>
              </a:rPr>
              <a:t>hiçbirinin</a:t>
            </a:r>
            <a:r>
              <a:rPr lang="en-US" spc="26" dirty="0">
                <a:solidFill>
                  <a:srgbClr val="000000"/>
                </a:solidFill>
              </a:rPr>
              <a:t> </a:t>
            </a:r>
            <a:r>
              <a:rPr lang="en-US" spc="26" dirty="0" err="1">
                <a:solidFill>
                  <a:srgbClr val="000000"/>
                </a:solidFill>
              </a:rPr>
              <a:t>görevine</a:t>
            </a:r>
            <a:r>
              <a:rPr lang="en-US" spc="26" dirty="0">
                <a:solidFill>
                  <a:srgbClr val="000000"/>
                </a:solidFill>
              </a:rPr>
              <a:t> </a:t>
            </a:r>
            <a:r>
              <a:rPr lang="en-US" spc="26" dirty="0" err="1">
                <a:solidFill>
                  <a:srgbClr val="000000"/>
                </a:solidFill>
              </a:rPr>
              <a:t>gelmemesi</a:t>
            </a:r>
            <a:r>
              <a:rPr lang="en-US" spc="26" dirty="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güvenliğini</a:t>
            </a:r>
            <a:r>
              <a:rPr lang="en-US" spc="26" dirty="0">
                <a:solidFill>
                  <a:srgbClr val="000000"/>
                </a:solidFill>
              </a:rPr>
              <a:t> </a:t>
            </a:r>
            <a:r>
              <a:rPr lang="en-US" spc="26" dirty="0" err="1">
                <a:solidFill>
                  <a:srgbClr val="000000"/>
                </a:solidFill>
              </a:rPr>
              <a:t>tehdit</a:t>
            </a:r>
            <a:r>
              <a:rPr lang="en-US" spc="26" dirty="0">
                <a:solidFill>
                  <a:srgbClr val="000000"/>
                </a:solidFill>
              </a:rPr>
              <a:t> </a:t>
            </a:r>
            <a:r>
              <a:rPr lang="en-US" spc="26" dirty="0" err="1">
                <a:solidFill>
                  <a:srgbClr val="000000"/>
                </a:solidFill>
              </a:rPr>
              <a:t>edebilecek</a:t>
            </a:r>
            <a:r>
              <a:rPr lang="en-US" spc="26" dirty="0">
                <a:solidFill>
                  <a:srgbClr val="000000"/>
                </a:solidFill>
              </a:rPr>
              <a:t> </a:t>
            </a:r>
            <a:r>
              <a:rPr lang="en-US" spc="26" dirty="0" err="1">
                <a:solidFill>
                  <a:srgbClr val="000000"/>
                </a:solidFill>
              </a:rPr>
              <a:t>durumların</a:t>
            </a:r>
            <a:r>
              <a:rPr lang="en-US" spc="26" dirty="0">
                <a:solidFill>
                  <a:srgbClr val="000000"/>
                </a:solidFill>
              </a:rPr>
              <a:t> </a:t>
            </a:r>
            <a:r>
              <a:rPr lang="en-US" spc="26" dirty="0" err="1">
                <a:solidFill>
                  <a:srgbClr val="000000"/>
                </a:solidFill>
              </a:rPr>
              <a:t>ortaya</a:t>
            </a:r>
            <a:r>
              <a:rPr lang="en-US" spc="26" dirty="0">
                <a:solidFill>
                  <a:srgbClr val="000000"/>
                </a:solidFill>
              </a:rPr>
              <a:t> </a:t>
            </a:r>
            <a:r>
              <a:rPr lang="en-US" spc="26" dirty="0" err="1">
                <a:solidFill>
                  <a:srgbClr val="000000"/>
                </a:solidFill>
              </a:rPr>
              <a:t>çıkması</a:t>
            </a:r>
            <a:r>
              <a:rPr lang="en-US" spc="26" dirty="0">
                <a:solidFill>
                  <a:srgbClr val="000000"/>
                </a:solidFill>
              </a:rPr>
              <a:t> </a:t>
            </a:r>
            <a:r>
              <a:rPr lang="en-US" spc="26" dirty="0" err="1">
                <a:solidFill>
                  <a:srgbClr val="000000"/>
                </a:solidFill>
              </a:rPr>
              <a:t>ve</a:t>
            </a:r>
            <a:r>
              <a:rPr lang="en-US" spc="26" dirty="0">
                <a:solidFill>
                  <a:srgbClr val="000000"/>
                </a:solidFill>
              </a:rPr>
              <a:t> </a:t>
            </a:r>
            <a:r>
              <a:rPr lang="en-US" spc="26" dirty="0" err="1">
                <a:solidFill>
                  <a:srgbClr val="000000"/>
                </a:solidFill>
              </a:rPr>
              <a:t>benzeri</a:t>
            </a:r>
            <a:r>
              <a:rPr lang="en-US" spc="26" dirty="0">
                <a:solidFill>
                  <a:srgbClr val="000000"/>
                </a:solidFill>
              </a:rPr>
              <a:t> </a:t>
            </a:r>
            <a:r>
              <a:rPr lang="en-US" spc="26" dirty="0" err="1">
                <a:solidFill>
                  <a:srgbClr val="000000"/>
                </a:solidFill>
              </a:rPr>
              <a:t>nedenler</a:t>
            </a:r>
            <a:r>
              <a:rPr lang="en-US" spc="26" dirty="0">
                <a:solidFill>
                  <a:srgbClr val="000000"/>
                </a:solidFill>
              </a:rPr>
              <a:t>) </a:t>
            </a:r>
            <a:r>
              <a:rPr lang="en-US" spc="26" dirty="0" err="1">
                <a:solidFill>
                  <a:srgbClr val="000000"/>
                </a:solidFill>
              </a:rPr>
              <a:t>nedeniyle</a:t>
            </a:r>
            <a:r>
              <a:rPr lang="en-US" spc="26" dirty="0">
                <a:solidFill>
                  <a:srgbClr val="000000"/>
                </a:solidFill>
              </a:rPr>
              <a:t> </a:t>
            </a:r>
            <a:r>
              <a:rPr lang="en-US" spc="26" dirty="0" err="1">
                <a:solidFill>
                  <a:srgbClr val="000000"/>
                </a:solidFill>
              </a:rPr>
              <a:t>sınava</a:t>
            </a:r>
            <a:r>
              <a:rPr lang="en-US" spc="26" dirty="0">
                <a:solidFill>
                  <a:srgbClr val="000000"/>
                </a:solidFill>
              </a:rPr>
              <a:t> </a:t>
            </a:r>
            <a:r>
              <a:rPr lang="en-US" spc="26" dirty="0" err="1">
                <a:solidFill>
                  <a:srgbClr val="000000"/>
                </a:solidFill>
              </a:rPr>
              <a:t>giremeyen</a:t>
            </a:r>
            <a:r>
              <a:rPr lang="en-US" spc="26" dirty="0">
                <a:solidFill>
                  <a:srgbClr val="000000"/>
                </a:solidFill>
              </a:rPr>
              <a:t> </a:t>
            </a:r>
            <a:r>
              <a:rPr lang="en-US" spc="26" dirty="0" err="1">
                <a:solidFill>
                  <a:srgbClr val="000000"/>
                </a:solidFill>
              </a:rPr>
              <a:t>veya</a:t>
            </a:r>
            <a:r>
              <a:rPr lang="en-US" spc="26" dirty="0">
                <a:solidFill>
                  <a:srgbClr val="000000"/>
                </a:solidFill>
              </a:rPr>
              <a:t> </a:t>
            </a:r>
            <a:r>
              <a:rPr lang="en-US" spc="26" dirty="0" err="1">
                <a:solidFill>
                  <a:srgbClr val="000000"/>
                </a:solidFill>
              </a:rPr>
              <a:t>sınava</a:t>
            </a:r>
            <a:r>
              <a:rPr lang="en-US" spc="26" dirty="0">
                <a:solidFill>
                  <a:srgbClr val="000000"/>
                </a:solidFill>
              </a:rPr>
              <a:t> </a:t>
            </a:r>
            <a:r>
              <a:rPr lang="en-US" spc="26" dirty="0" err="1">
                <a:solidFill>
                  <a:srgbClr val="000000"/>
                </a:solidFill>
              </a:rPr>
              <a:t>girdiği</a:t>
            </a:r>
            <a:r>
              <a:rPr lang="en-US" spc="26" dirty="0">
                <a:solidFill>
                  <a:srgbClr val="000000"/>
                </a:solidFill>
              </a:rPr>
              <a:t> </a:t>
            </a:r>
            <a:r>
              <a:rPr lang="en-US" spc="26" dirty="0" err="1">
                <a:solidFill>
                  <a:srgbClr val="000000"/>
                </a:solidFill>
              </a:rPr>
              <a:t>hâlde</a:t>
            </a:r>
            <a:r>
              <a:rPr lang="en-US" spc="26" dirty="0">
                <a:solidFill>
                  <a:srgbClr val="000000"/>
                </a:solidFill>
              </a:rPr>
              <a:t> </a:t>
            </a:r>
            <a:r>
              <a:rPr lang="en-US" spc="26" dirty="0" err="1">
                <a:solidFill>
                  <a:srgbClr val="000000"/>
                </a:solidFill>
              </a:rPr>
              <a:t>sınavını</a:t>
            </a:r>
            <a:r>
              <a:rPr lang="en-US" spc="26" dirty="0">
                <a:solidFill>
                  <a:srgbClr val="000000"/>
                </a:solidFill>
              </a:rPr>
              <a:t> </a:t>
            </a:r>
            <a:r>
              <a:rPr lang="en-US" spc="26" dirty="0" err="1">
                <a:solidFill>
                  <a:srgbClr val="000000"/>
                </a:solidFill>
              </a:rPr>
              <a:t>tamamlayamayan</a:t>
            </a:r>
            <a:r>
              <a:rPr lang="en-US" spc="26" dirty="0">
                <a:solidFill>
                  <a:srgbClr val="000000"/>
                </a:solidFill>
              </a:rPr>
              <a:t> </a:t>
            </a:r>
            <a:r>
              <a:rPr lang="tr-TR" spc="26" dirty="0" smtClean="0">
                <a:solidFill>
                  <a:srgbClr val="000000"/>
                </a:solidFill>
              </a:rPr>
              <a:t>adayların</a:t>
            </a:r>
            <a:r>
              <a:rPr lang="en-US" spc="26" dirty="0" smtClean="0">
                <a:solidFill>
                  <a:srgbClr val="000000"/>
                </a:solidFill>
              </a:rPr>
              <a:t> </a:t>
            </a:r>
            <a:r>
              <a:rPr lang="en-US" spc="26" dirty="0" err="1">
                <a:solidFill>
                  <a:srgbClr val="000000"/>
                </a:solidFill>
              </a:rPr>
              <a:t>durumları</a:t>
            </a:r>
            <a:r>
              <a:rPr lang="en-US" spc="26" dirty="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görevlileri</a:t>
            </a:r>
            <a:r>
              <a:rPr lang="en-US" spc="26" dirty="0">
                <a:solidFill>
                  <a:srgbClr val="000000"/>
                </a:solidFill>
              </a:rPr>
              <a:t> </a:t>
            </a:r>
            <a:r>
              <a:rPr lang="en-US" spc="26" dirty="0" err="1">
                <a:solidFill>
                  <a:srgbClr val="000000"/>
                </a:solidFill>
              </a:rPr>
              <a:t>tarafından</a:t>
            </a:r>
            <a:r>
              <a:rPr lang="en-US" spc="26" dirty="0">
                <a:solidFill>
                  <a:srgbClr val="000000"/>
                </a:solidFill>
              </a:rPr>
              <a:t> </a:t>
            </a:r>
            <a:r>
              <a:rPr lang="en-US" spc="26" dirty="0" err="1">
                <a:solidFill>
                  <a:srgbClr val="000000"/>
                </a:solidFill>
              </a:rPr>
              <a:t>tutanak</a:t>
            </a:r>
            <a:r>
              <a:rPr lang="en-US" spc="26" dirty="0">
                <a:solidFill>
                  <a:srgbClr val="000000"/>
                </a:solidFill>
              </a:rPr>
              <a:t> </a:t>
            </a:r>
            <a:r>
              <a:rPr lang="en-US" spc="26" dirty="0" err="1">
                <a:solidFill>
                  <a:srgbClr val="000000"/>
                </a:solidFill>
              </a:rPr>
              <a:t>altına</a:t>
            </a:r>
            <a:r>
              <a:rPr lang="en-US" spc="26" dirty="0">
                <a:solidFill>
                  <a:srgbClr val="000000"/>
                </a:solidFill>
              </a:rPr>
              <a:t> </a:t>
            </a:r>
            <a:r>
              <a:rPr lang="en-US" spc="26" dirty="0" err="1">
                <a:solidFill>
                  <a:srgbClr val="000000"/>
                </a:solidFill>
              </a:rPr>
              <a:t>alınarak</a:t>
            </a:r>
            <a:r>
              <a:rPr lang="en-US" spc="26" dirty="0">
                <a:solidFill>
                  <a:srgbClr val="000000"/>
                </a:solidFill>
              </a:rPr>
              <a:t> </a:t>
            </a:r>
            <a:r>
              <a:rPr lang="en-US" spc="26" dirty="0" err="1">
                <a:solidFill>
                  <a:srgbClr val="000000"/>
                </a:solidFill>
              </a:rPr>
              <a:t>Genel</a:t>
            </a:r>
            <a:r>
              <a:rPr lang="en-US" spc="26" dirty="0">
                <a:solidFill>
                  <a:srgbClr val="000000"/>
                </a:solidFill>
              </a:rPr>
              <a:t> </a:t>
            </a:r>
            <a:r>
              <a:rPr lang="en-US" spc="26" dirty="0" err="1">
                <a:solidFill>
                  <a:srgbClr val="000000"/>
                </a:solidFill>
              </a:rPr>
              <a:t>Müdürlüğe</a:t>
            </a:r>
            <a:r>
              <a:rPr lang="en-US" spc="26" dirty="0">
                <a:solidFill>
                  <a:srgbClr val="000000"/>
                </a:solidFill>
              </a:rPr>
              <a:t> </a:t>
            </a:r>
            <a:r>
              <a:rPr lang="en-US" spc="26" dirty="0" err="1">
                <a:solidFill>
                  <a:srgbClr val="000000"/>
                </a:solidFill>
              </a:rPr>
              <a:t>bildirilir</a:t>
            </a:r>
            <a:r>
              <a:rPr lang="en-US" spc="26" dirty="0">
                <a:solidFill>
                  <a:srgbClr val="000000"/>
                </a:solidFill>
              </a:rPr>
              <a:t>.</a:t>
            </a:r>
          </a:p>
        </p:txBody>
      </p:sp>
    </p:spTree>
    <p:extLst>
      <p:ext uri="{BB962C8B-B14F-4D97-AF65-F5344CB8AC3E}">
        <p14:creationId xmlns:p14="http://schemas.microsoft.com/office/powerpoint/2010/main" val="24100491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Resim 16"/>
          <p:cNvPicPr>
            <a:picLocks noChangeAspect="1"/>
          </p:cNvPicPr>
          <p:nvPr/>
        </p:nvPicPr>
        <p:blipFill rotWithShape="1">
          <a:blip r:embed="rId3" cstate="print">
            <a:extLst>
              <a:ext uri="{28A0092B-C50C-407E-A947-70E740481C1C}">
                <a14:useLocalDpi xmlns:a14="http://schemas.microsoft.com/office/drawing/2010/main" val="0"/>
              </a:ext>
            </a:extLst>
          </a:blip>
          <a:srcRect r="77026"/>
          <a:stretch/>
        </p:blipFill>
        <p:spPr>
          <a:xfrm>
            <a:off x="431116" y="2352642"/>
            <a:ext cx="1054625" cy="887450"/>
          </a:xfrm>
          <a:prstGeom prst="rect">
            <a:avLst/>
          </a:prstGeom>
          <a:effectLst>
            <a:glow rad="228600">
              <a:schemeClr val="bg1">
                <a:lumMod val="75000"/>
                <a:alpha val="40000"/>
              </a:schemeClr>
            </a:glow>
          </a:effectLst>
        </p:spPr>
      </p:pic>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r>
              <a:rPr lang="tr-TR" sz="2400" b="1" spc="-25" dirty="0">
                <a:solidFill>
                  <a:srgbClr val="54565B"/>
                </a:solidFill>
                <a:cs typeface="Myriad Pro"/>
              </a:rPr>
              <a:t>13. Madde</a:t>
            </a:r>
          </a:p>
          <a:p>
            <a:pPr marR="231775" algn="ctr"/>
            <a:r>
              <a:rPr lang="en-US" sz="2400" b="1" spc="-25" dirty="0">
                <a:solidFill>
                  <a:srgbClr val="54565B"/>
                </a:solidFill>
                <a:cs typeface="Myriad Pro"/>
              </a:rPr>
              <a:t>e-</a:t>
            </a:r>
            <a:r>
              <a:rPr lang="en-US" sz="2400" b="1" spc="-25" dirty="0" err="1">
                <a:solidFill>
                  <a:srgbClr val="54565B"/>
                </a:solidFill>
                <a:cs typeface="Myriad Pro"/>
              </a:rPr>
              <a:t>Sınavların</a:t>
            </a:r>
            <a:r>
              <a:rPr lang="en-US" sz="2400" b="1" spc="-25" dirty="0">
                <a:solidFill>
                  <a:srgbClr val="54565B"/>
                </a:solidFill>
                <a:cs typeface="Myriad Pro"/>
              </a:rPr>
              <a:t> </a:t>
            </a:r>
            <a:r>
              <a:rPr lang="en-US" sz="2400" b="1" spc="-25" dirty="0" err="1">
                <a:solidFill>
                  <a:srgbClr val="54565B"/>
                </a:solidFill>
                <a:cs typeface="Myriad Pro"/>
              </a:rPr>
              <a:t>Tekrarlanmasına</a:t>
            </a:r>
            <a:r>
              <a:rPr lang="en-US" sz="2400" b="1" spc="-25" dirty="0">
                <a:solidFill>
                  <a:srgbClr val="54565B"/>
                </a:solidFill>
                <a:cs typeface="Myriad Pro"/>
              </a:rPr>
              <a:t> </a:t>
            </a:r>
            <a:r>
              <a:rPr lang="en-US" sz="2400" b="1" spc="-25" dirty="0" err="1">
                <a:solidFill>
                  <a:srgbClr val="54565B"/>
                </a:solidFill>
                <a:cs typeface="Myriad Pro"/>
              </a:rPr>
              <a:t>Dair</a:t>
            </a:r>
            <a:r>
              <a:rPr lang="en-US" sz="2400" b="1" spc="-25" dirty="0">
                <a:solidFill>
                  <a:srgbClr val="54565B"/>
                </a:solidFill>
                <a:cs typeface="Myriad Pro"/>
              </a:rPr>
              <a:t> </a:t>
            </a:r>
            <a:r>
              <a:rPr lang="en-US" sz="2400" b="1" spc="-25" dirty="0" err="1">
                <a:solidFill>
                  <a:srgbClr val="54565B"/>
                </a:solidFill>
                <a:cs typeface="Myriad Pro"/>
              </a:rPr>
              <a:t>Esaslar</a:t>
            </a:r>
            <a:endParaRPr lang="en-US" sz="2400" b="1" spc="-25" dirty="0">
              <a:solidFill>
                <a:srgbClr val="54565B"/>
              </a:solidFill>
              <a:cs typeface="Myriad Pro"/>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pic>
        <p:nvPicPr>
          <p:cNvPr id="13" name="Resim 12"/>
          <p:cNvPicPr>
            <a:picLocks noChangeAspect="1"/>
          </p:cNvPicPr>
          <p:nvPr/>
        </p:nvPicPr>
        <p:blipFill rotWithShape="1">
          <a:blip r:embed="rId4" cstate="print">
            <a:extLst>
              <a:ext uri="{28A0092B-C50C-407E-A947-70E740481C1C}">
                <a14:useLocalDpi xmlns:a14="http://schemas.microsoft.com/office/drawing/2010/main" val="0"/>
              </a:ext>
            </a:extLst>
          </a:blip>
          <a:srcRect l="23321"/>
          <a:stretch/>
        </p:blipFill>
        <p:spPr>
          <a:xfrm>
            <a:off x="1485741" y="1688123"/>
            <a:ext cx="8702386" cy="2505807"/>
          </a:xfrm>
          <a:prstGeom prst="rect">
            <a:avLst/>
          </a:prstGeom>
          <a:effectLst>
            <a:glow rad="228600">
              <a:schemeClr val="bg1">
                <a:lumMod val="75000"/>
                <a:alpha val="40000"/>
              </a:schemeClr>
            </a:glow>
          </a:effectLst>
        </p:spPr>
      </p:pic>
      <p:sp>
        <p:nvSpPr>
          <p:cNvPr id="15" name="Dikdörtgen 14"/>
          <p:cNvSpPr/>
          <p:nvPr/>
        </p:nvSpPr>
        <p:spPr>
          <a:xfrm>
            <a:off x="1681179" y="2055875"/>
            <a:ext cx="8033864" cy="1477328"/>
          </a:xfrm>
          <a:prstGeom prst="rect">
            <a:avLst/>
          </a:prstGeom>
        </p:spPr>
        <p:txBody>
          <a:bodyPr wrap="square">
            <a:spAutoFit/>
          </a:bodyPr>
          <a:lstStyle/>
          <a:p>
            <a:pPr algn="just">
              <a:spcBef>
                <a:spcPct val="0"/>
              </a:spcBef>
            </a:pPr>
            <a:r>
              <a:rPr lang="en-US" spc="26" dirty="0" err="1">
                <a:solidFill>
                  <a:srgbClr val="000000"/>
                </a:solidFill>
              </a:rPr>
              <a:t>Genel</a:t>
            </a:r>
            <a:r>
              <a:rPr lang="en-US" spc="26" dirty="0">
                <a:solidFill>
                  <a:srgbClr val="000000"/>
                </a:solidFill>
              </a:rPr>
              <a:t> </a:t>
            </a:r>
            <a:r>
              <a:rPr lang="en-US" spc="26" dirty="0" err="1">
                <a:solidFill>
                  <a:srgbClr val="000000"/>
                </a:solidFill>
              </a:rPr>
              <a:t>salgın</a:t>
            </a:r>
            <a:r>
              <a:rPr lang="en-US" spc="26" dirty="0">
                <a:solidFill>
                  <a:srgbClr val="000000"/>
                </a:solidFill>
              </a:rPr>
              <a:t> </a:t>
            </a:r>
            <a:r>
              <a:rPr lang="en-US" spc="26" dirty="0" err="1">
                <a:solidFill>
                  <a:srgbClr val="000000"/>
                </a:solidFill>
              </a:rPr>
              <a:t>hastalık</a:t>
            </a:r>
            <a:r>
              <a:rPr lang="en-US" spc="26" dirty="0">
                <a:solidFill>
                  <a:srgbClr val="000000"/>
                </a:solidFill>
              </a:rPr>
              <a:t> </a:t>
            </a:r>
            <a:r>
              <a:rPr lang="en-US" spc="26" dirty="0" err="1">
                <a:solidFill>
                  <a:srgbClr val="000000"/>
                </a:solidFill>
              </a:rPr>
              <a:t>sebebiyle</a:t>
            </a:r>
            <a:r>
              <a:rPr lang="en-US" spc="26" dirty="0">
                <a:solidFill>
                  <a:srgbClr val="000000"/>
                </a:solidFill>
              </a:rPr>
              <a:t> </a:t>
            </a:r>
            <a:r>
              <a:rPr lang="en-US" spc="26" dirty="0" err="1">
                <a:solidFill>
                  <a:srgbClr val="000000"/>
                </a:solidFill>
              </a:rPr>
              <a:t>karantina</a:t>
            </a:r>
            <a:r>
              <a:rPr lang="en-US" spc="26" dirty="0">
                <a:solidFill>
                  <a:srgbClr val="000000"/>
                </a:solidFill>
              </a:rPr>
              <a:t> </a:t>
            </a:r>
            <a:r>
              <a:rPr lang="en-US" spc="26" dirty="0" err="1">
                <a:solidFill>
                  <a:srgbClr val="000000"/>
                </a:solidFill>
              </a:rPr>
              <a:t>altında</a:t>
            </a:r>
            <a:r>
              <a:rPr lang="en-US" spc="26" dirty="0">
                <a:solidFill>
                  <a:srgbClr val="000000"/>
                </a:solidFill>
              </a:rPr>
              <a:t> </a:t>
            </a:r>
            <a:r>
              <a:rPr lang="en-US" spc="26" dirty="0" err="1">
                <a:solidFill>
                  <a:srgbClr val="000000"/>
                </a:solidFill>
              </a:rPr>
              <a:t>bulunmasını</a:t>
            </a:r>
            <a:r>
              <a:rPr lang="en-US" spc="26" dirty="0">
                <a:solidFill>
                  <a:srgbClr val="000000"/>
                </a:solidFill>
              </a:rPr>
              <a:t> </a:t>
            </a:r>
            <a:r>
              <a:rPr lang="en-US" spc="26" dirty="0" err="1">
                <a:solidFill>
                  <a:srgbClr val="000000"/>
                </a:solidFill>
              </a:rPr>
              <a:t>gerektirecek</a:t>
            </a:r>
            <a:r>
              <a:rPr lang="en-US" spc="26" dirty="0">
                <a:solidFill>
                  <a:srgbClr val="000000"/>
                </a:solidFill>
              </a:rPr>
              <a:t> </a:t>
            </a:r>
            <a:r>
              <a:rPr lang="en-US" spc="26" dirty="0" err="1">
                <a:solidFill>
                  <a:srgbClr val="000000"/>
                </a:solidFill>
              </a:rPr>
              <a:t>durumda</a:t>
            </a:r>
            <a:r>
              <a:rPr lang="en-US" spc="26" dirty="0">
                <a:solidFill>
                  <a:srgbClr val="000000"/>
                </a:solidFill>
              </a:rPr>
              <a:t> </a:t>
            </a:r>
            <a:r>
              <a:rPr lang="en-US" spc="26" dirty="0" err="1">
                <a:solidFill>
                  <a:srgbClr val="000000"/>
                </a:solidFill>
              </a:rPr>
              <a:t>olan</a:t>
            </a:r>
            <a:r>
              <a:rPr lang="en-US" spc="26" dirty="0">
                <a:solidFill>
                  <a:srgbClr val="000000"/>
                </a:solidFill>
              </a:rPr>
              <a:t> </a:t>
            </a:r>
            <a:r>
              <a:rPr lang="en-US" spc="26" dirty="0" err="1">
                <a:solidFill>
                  <a:srgbClr val="000000"/>
                </a:solidFill>
              </a:rPr>
              <a:t>adayların</a:t>
            </a:r>
            <a:r>
              <a:rPr lang="en-US" spc="26" dirty="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randevuları</a:t>
            </a:r>
            <a:r>
              <a:rPr lang="en-US" spc="26" dirty="0">
                <a:solidFill>
                  <a:srgbClr val="000000"/>
                </a:solidFill>
              </a:rPr>
              <a:t> </a:t>
            </a:r>
            <a:r>
              <a:rPr lang="en-US" spc="26" dirty="0" err="1">
                <a:solidFill>
                  <a:srgbClr val="000000"/>
                </a:solidFill>
              </a:rPr>
              <a:t>karantina</a:t>
            </a:r>
            <a:r>
              <a:rPr lang="en-US" spc="26" dirty="0">
                <a:solidFill>
                  <a:srgbClr val="000000"/>
                </a:solidFill>
              </a:rPr>
              <a:t> </a:t>
            </a:r>
            <a:r>
              <a:rPr lang="en-US" spc="26" dirty="0" err="1">
                <a:solidFill>
                  <a:srgbClr val="000000"/>
                </a:solidFill>
              </a:rPr>
              <a:t>süresi</a:t>
            </a:r>
            <a:r>
              <a:rPr lang="en-US" spc="26" dirty="0">
                <a:solidFill>
                  <a:srgbClr val="000000"/>
                </a:solidFill>
              </a:rPr>
              <a:t> </a:t>
            </a:r>
            <a:r>
              <a:rPr lang="en-US" spc="26" dirty="0" err="1">
                <a:solidFill>
                  <a:srgbClr val="000000"/>
                </a:solidFill>
              </a:rPr>
              <a:t>dikkate</a:t>
            </a:r>
            <a:r>
              <a:rPr lang="en-US" spc="26" dirty="0">
                <a:solidFill>
                  <a:srgbClr val="000000"/>
                </a:solidFill>
              </a:rPr>
              <a:t> </a:t>
            </a:r>
            <a:r>
              <a:rPr lang="en-US" spc="26" dirty="0" err="1">
                <a:solidFill>
                  <a:srgbClr val="000000"/>
                </a:solidFill>
              </a:rPr>
              <a:t>alınarak</a:t>
            </a:r>
            <a:r>
              <a:rPr lang="en-US" spc="26" dirty="0">
                <a:solidFill>
                  <a:srgbClr val="000000"/>
                </a:solidFill>
              </a:rPr>
              <a:t> </a:t>
            </a:r>
            <a:r>
              <a:rPr lang="en-US" spc="26" dirty="0" err="1">
                <a:solidFill>
                  <a:srgbClr val="000000"/>
                </a:solidFill>
              </a:rPr>
              <a:t>randevu</a:t>
            </a:r>
            <a:r>
              <a:rPr lang="en-US" spc="26" dirty="0">
                <a:solidFill>
                  <a:srgbClr val="000000"/>
                </a:solidFill>
              </a:rPr>
              <a:t> </a:t>
            </a:r>
            <a:r>
              <a:rPr lang="en-US" spc="26" dirty="0" err="1">
                <a:solidFill>
                  <a:srgbClr val="000000"/>
                </a:solidFill>
              </a:rPr>
              <a:t>sistemi</a:t>
            </a:r>
            <a:r>
              <a:rPr lang="en-US" spc="26" dirty="0">
                <a:solidFill>
                  <a:srgbClr val="000000"/>
                </a:solidFill>
              </a:rPr>
              <a:t> </a:t>
            </a:r>
            <a:r>
              <a:rPr lang="en-US" spc="26" dirty="0" err="1">
                <a:solidFill>
                  <a:srgbClr val="000000"/>
                </a:solidFill>
              </a:rPr>
              <a:t>tarafından</a:t>
            </a:r>
            <a:r>
              <a:rPr lang="en-US" spc="26" dirty="0">
                <a:solidFill>
                  <a:srgbClr val="000000"/>
                </a:solidFill>
              </a:rPr>
              <a:t> </a:t>
            </a:r>
            <a:r>
              <a:rPr lang="en-US" spc="26" dirty="0" err="1">
                <a:solidFill>
                  <a:srgbClr val="000000"/>
                </a:solidFill>
              </a:rPr>
              <a:t>ileri</a:t>
            </a:r>
            <a:r>
              <a:rPr lang="en-US" spc="26" dirty="0">
                <a:solidFill>
                  <a:srgbClr val="000000"/>
                </a:solidFill>
              </a:rPr>
              <a:t> </a:t>
            </a:r>
            <a:r>
              <a:rPr lang="en-US" spc="26" dirty="0" err="1">
                <a:solidFill>
                  <a:srgbClr val="000000"/>
                </a:solidFill>
              </a:rPr>
              <a:t>bir</a:t>
            </a:r>
            <a:r>
              <a:rPr lang="en-US" spc="26" dirty="0">
                <a:solidFill>
                  <a:srgbClr val="000000"/>
                </a:solidFill>
              </a:rPr>
              <a:t> </a:t>
            </a:r>
            <a:r>
              <a:rPr lang="en-US" spc="26" dirty="0" err="1">
                <a:solidFill>
                  <a:srgbClr val="000000"/>
                </a:solidFill>
              </a:rPr>
              <a:t>tarihe</a:t>
            </a:r>
            <a:r>
              <a:rPr lang="en-US" spc="26" dirty="0">
                <a:solidFill>
                  <a:srgbClr val="000000"/>
                </a:solidFill>
              </a:rPr>
              <a:t> </a:t>
            </a:r>
            <a:r>
              <a:rPr lang="en-US" spc="26" dirty="0" err="1">
                <a:solidFill>
                  <a:srgbClr val="000000"/>
                </a:solidFill>
              </a:rPr>
              <a:t>ertelenir</a:t>
            </a:r>
            <a:r>
              <a:rPr lang="en-US" spc="26" dirty="0">
                <a:solidFill>
                  <a:srgbClr val="000000"/>
                </a:solidFill>
              </a:rPr>
              <a:t>. </a:t>
            </a:r>
            <a:r>
              <a:rPr lang="en-US" spc="26" dirty="0" err="1">
                <a:solidFill>
                  <a:srgbClr val="000000"/>
                </a:solidFill>
              </a:rPr>
              <a:t>Randevu</a:t>
            </a:r>
            <a:r>
              <a:rPr lang="en-US" spc="26" dirty="0">
                <a:solidFill>
                  <a:srgbClr val="000000"/>
                </a:solidFill>
              </a:rPr>
              <a:t> </a:t>
            </a:r>
            <a:r>
              <a:rPr lang="en-US" spc="26" dirty="0" err="1">
                <a:solidFill>
                  <a:srgbClr val="000000"/>
                </a:solidFill>
              </a:rPr>
              <a:t>sistemi</a:t>
            </a:r>
            <a:r>
              <a:rPr lang="en-US" spc="26" dirty="0">
                <a:solidFill>
                  <a:srgbClr val="000000"/>
                </a:solidFill>
              </a:rPr>
              <a:t> </a:t>
            </a:r>
            <a:r>
              <a:rPr lang="en-US" spc="26" dirty="0" err="1">
                <a:solidFill>
                  <a:srgbClr val="000000"/>
                </a:solidFill>
              </a:rPr>
              <a:t>tarafından</a:t>
            </a:r>
            <a:r>
              <a:rPr lang="en-US" spc="26" dirty="0">
                <a:solidFill>
                  <a:srgbClr val="000000"/>
                </a:solidFill>
              </a:rPr>
              <a:t> </a:t>
            </a:r>
            <a:r>
              <a:rPr lang="en-US" spc="26" dirty="0" err="1">
                <a:solidFill>
                  <a:srgbClr val="000000"/>
                </a:solidFill>
              </a:rPr>
              <a:t>randevuları</a:t>
            </a:r>
            <a:r>
              <a:rPr lang="en-US" spc="26" dirty="0">
                <a:solidFill>
                  <a:srgbClr val="000000"/>
                </a:solidFill>
              </a:rPr>
              <a:t> </a:t>
            </a:r>
            <a:r>
              <a:rPr lang="en-US" spc="26" dirty="0" err="1">
                <a:solidFill>
                  <a:srgbClr val="000000"/>
                </a:solidFill>
              </a:rPr>
              <a:t>ertelenmeyen</a:t>
            </a:r>
            <a:r>
              <a:rPr lang="en-US" spc="26" dirty="0">
                <a:solidFill>
                  <a:srgbClr val="000000"/>
                </a:solidFill>
              </a:rPr>
              <a:t> </a:t>
            </a:r>
            <a:r>
              <a:rPr lang="en-US" spc="26" dirty="0" err="1">
                <a:solidFill>
                  <a:srgbClr val="000000"/>
                </a:solidFill>
              </a:rPr>
              <a:t>adaylar</a:t>
            </a:r>
            <a:r>
              <a:rPr lang="en-US" spc="26" dirty="0">
                <a:solidFill>
                  <a:srgbClr val="000000"/>
                </a:solidFill>
              </a:rPr>
              <a:t> </a:t>
            </a:r>
            <a:r>
              <a:rPr lang="en-US" spc="26" dirty="0" err="1">
                <a:solidFill>
                  <a:srgbClr val="000000"/>
                </a:solidFill>
              </a:rPr>
              <a:t>ise</a:t>
            </a:r>
            <a:r>
              <a:rPr lang="en-US" spc="26" dirty="0">
                <a:solidFill>
                  <a:srgbClr val="000000"/>
                </a:solidFill>
              </a:rPr>
              <a:t> </a:t>
            </a:r>
            <a:r>
              <a:rPr lang="en-US" spc="26" dirty="0" err="1">
                <a:solidFill>
                  <a:srgbClr val="000000"/>
                </a:solidFill>
              </a:rPr>
              <a:t>karantina</a:t>
            </a:r>
            <a:r>
              <a:rPr lang="en-US" spc="26" dirty="0">
                <a:solidFill>
                  <a:srgbClr val="000000"/>
                </a:solidFill>
              </a:rPr>
              <a:t> </a:t>
            </a:r>
            <a:r>
              <a:rPr lang="en-US" spc="26" dirty="0" err="1">
                <a:solidFill>
                  <a:srgbClr val="000000"/>
                </a:solidFill>
              </a:rPr>
              <a:t>süresini</a:t>
            </a:r>
            <a:r>
              <a:rPr lang="en-US" spc="26" dirty="0">
                <a:solidFill>
                  <a:srgbClr val="000000"/>
                </a:solidFill>
              </a:rPr>
              <a:t> </a:t>
            </a:r>
            <a:r>
              <a:rPr lang="en-US" spc="26" dirty="0" err="1">
                <a:solidFill>
                  <a:srgbClr val="000000"/>
                </a:solidFill>
              </a:rPr>
              <a:t>gösterir</a:t>
            </a:r>
            <a:r>
              <a:rPr lang="en-US" spc="26" dirty="0">
                <a:solidFill>
                  <a:srgbClr val="000000"/>
                </a:solidFill>
              </a:rPr>
              <a:t> </a:t>
            </a:r>
            <a:r>
              <a:rPr lang="en-US" spc="26" dirty="0" err="1">
                <a:solidFill>
                  <a:srgbClr val="000000"/>
                </a:solidFill>
              </a:rPr>
              <a:t>resmî</a:t>
            </a:r>
            <a:r>
              <a:rPr lang="en-US" spc="26" dirty="0">
                <a:solidFill>
                  <a:srgbClr val="000000"/>
                </a:solidFill>
              </a:rPr>
              <a:t> </a:t>
            </a:r>
            <a:r>
              <a:rPr lang="en-US" spc="26" dirty="0" err="1">
                <a:solidFill>
                  <a:srgbClr val="000000"/>
                </a:solidFill>
              </a:rPr>
              <a:t>belgeyi</a:t>
            </a:r>
            <a:r>
              <a:rPr lang="en-US" spc="26" dirty="0">
                <a:solidFill>
                  <a:srgbClr val="000000"/>
                </a:solidFill>
              </a:rPr>
              <a:t> </a:t>
            </a:r>
            <a:r>
              <a:rPr lang="en-US" spc="26" dirty="0" err="1">
                <a:solidFill>
                  <a:srgbClr val="000000"/>
                </a:solidFill>
              </a:rPr>
              <a:t>Genel</a:t>
            </a:r>
            <a:r>
              <a:rPr lang="en-US" spc="26" dirty="0">
                <a:solidFill>
                  <a:srgbClr val="000000"/>
                </a:solidFill>
              </a:rPr>
              <a:t> </a:t>
            </a:r>
            <a:r>
              <a:rPr lang="en-US" spc="26" dirty="0" err="1">
                <a:solidFill>
                  <a:srgbClr val="000000"/>
                </a:solidFill>
              </a:rPr>
              <a:t>Müdürlüğe</a:t>
            </a:r>
            <a:r>
              <a:rPr lang="en-US" spc="26" dirty="0">
                <a:solidFill>
                  <a:srgbClr val="000000"/>
                </a:solidFill>
              </a:rPr>
              <a:t> </a:t>
            </a:r>
            <a:r>
              <a:rPr lang="en-US" spc="26" dirty="0" err="1">
                <a:solidFill>
                  <a:srgbClr val="000000"/>
                </a:solidFill>
              </a:rPr>
              <a:t>göndermek</a:t>
            </a:r>
            <a:r>
              <a:rPr lang="en-US" spc="26" dirty="0">
                <a:solidFill>
                  <a:srgbClr val="000000"/>
                </a:solidFill>
              </a:rPr>
              <a:t> </a:t>
            </a:r>
            <a:r>
              <a:rPr lang="en-US" spc="26" dirty="0" err="1">
                <a:solidFill>
                  <a:srgbClr val="000000"/>
                </a:solidFill>
              </a:rPr>
              <a:t>üzere</a:t>
            </a:r>
            <a:r>
              <a:rPr lang="en-US" spc="26" dirty="0">
                <a:solidFill>
                  <a:srgbClr val="000000"/>
                </a:solidFill>
              </a:rPr>
              <a:t> </a:t>
            </a:r>
            <a:r>
              <a:rPr lang="en-US" spc="26" dirty="0" err="1">
                <a:solidFill>
                  <a:srgbClr val="000000"/>
                </a:solidFill>
              </a:rPr>
              <a:t>ilgili</a:t>
            </a:r>
            <a:r>
              <a:rPr lang="en-US" spc="26" dirty="0">
                <a:solidFill>
                  <a:srgbClr val="000000"/>
                </a:solidFill>
              </a:rPr>
              <a:t> </a:t>
            </a:r>
            <a:r>
              <a:rPr lang="en-US" spc="26" dirty="0" err="1">
                <a:solidFill>
                  <a:srgbClr val="000000"/>
                </a:solidFill>
              </a:rPr>
              <a:t>il</a:t>
            </a:r>
            <a:r>
              <a:rPr lang="en-US" spc="26" dirty="0">
                <a:solidFill>
                  <a:srgbClr val="000000"/>
                </a:solidFill>
              </a:rPr>
              <a:t>/</a:t>
            </a:r>
            <a:r>
              <a:rPr lang="en-US" spc="26" dirty="0" err="1">
                <a:solidFill>
                  <a:srgbClr val="000000"/>
                </a:solidFill>
              </a:rPr>
              <a:t>ilçe</a:t>
            </a:r>
            <a:r>
              <a:rPr lang="en-US" spc="26" dirty="0">
                <a:solidFill>
                  <a:srgbClr val="000000"/>
                </a:solidFill>
              </a:rPr>
              <a:t> </a:t>
            </a:r>
            <a:r>
              <a:rPr lang="en-US" spc="26" dirty="0" err="1">
                <a:solidFill>
                  <a:srgbClr val="000000"/>
                </a:solidFill>
              </a:rPr>
              <a:t>millî</a:t>
            </a:r>
            <a:r>
              <a:rPr lang="en-US" spc="26" dirty="0">
                <a:solidFill>
                  <a:srgbClr val="000000"/>
                </a:solidFill>
              </a:rPr>
              <a:t> </a:t>
            </a:r>
            <a:r>
              <a:rPr lang="en-US" spc="26" dirty="0" err="1">
                <a:solidFill>
                  <a:srgbClr val="000000"/>
                </a:solidFill>
              </a:rPr>
              <a:t>eğitim</a:t>
            </a:r>
            <a:r>
              <a:rPr lang="en-US" spc="26" dirty="0">
                <a:solidFill>
                  <a:srgbClr val="000000"/>
                </a:solidFill>
              </a:rPr>
              <a:t> </a:t>
            </a:r>
            <a:r>
              <a:rPr lang="en-US" spc="26" dirty="0" err="1">
                <a:solidFill>
                  <a:srgbClr val="000000"/>
                </a:solidFill>
              </a:rPr>
              <a:t>müdürlüklerine</a:t>
            </a:r>
            <a:r>
              <a:rPr lang="en-US" spc="26" dirty="0">
                <a:solidFill>
                  <a:srgbClr val="000000"/>
                </a:solidFill>
              </a:rPr>
              <a:t> </a:t>
            </a:r>
            <a:r>
              <a:rPr lang="en-US" spc="26" dirty="0" err="1" smtClean="0">
                <a:solidFill>
                  <a:srgbClr val="000000"/>
                </a:solidFill>
              </a:rPr>
              <a:t>iletir</a:t>
            </a:r>
            <a:r>
              <a:rPr lang="tr-TR" spc="26" dirty="0" smtClean="0">
                <a:solidFill>
                  <a:srgbClr val="000000"/>
                </a:solidFill>
              </a:rPr>
              <a:t>.</a:t>
            </a:r>
            <a:endParaRPr lang="en-US" spc="26" dirty="0">
              <a:solidFill>
                <a:srgbClr val="000000"/>
              </a:solidFill>
            </a:endParaRPr>
          </a:p>
        </p:txBody>
      </p:sp>
      <p:sp>
        <p:nvSpPr>
          <p:cNvPr id="21" name="Metin kutusu 20"/>
          <p:cNvSpPr txBox="1"/>
          <p:nvPr/>
        </p:nvSpPr>
        <p:spPr>
          <a:xfrm>
            <a:off x="619645" y="2353660"/>
            <a:ext cx="470000" cy="769441"/>
          </a:xfrm>
          <a:prstGeom prst="rect">
            <a:avLst/>
          </a:prstGeom>
          <a:noFill/>
        </p:spPr>
        <p:txBody>
          <a:bodyPr wrap="none" rtlCol="0">
            <a:spAutoFit/>
          </a:bodyPr>
          <a:lstStyle/>
          <a:p>
            <a:r>
              <a:rPr lang="tr-TR" sz="4400" b="1" dirty="0">
                <a:solidFill>
                  <a:schemeClr val="bg1"/>
                </a:solidFill>
              </a:rPr>
              <a:t>2</a:t>
            </a:r>
          </a:p>
        </p:txBody>
      </p:sp>
      <p:pic>
        <p:nvPicPr>
          <p:cNvPr id="22" name="Resim 21"/>
          <p:cNvPicPr>
            <a:picLocks noChangeAspect="1"/>
          </p:cNvPicPr>
          <p:nvPr/>
        </p:nvPicPr>
        <p:blipFill rotWithShape="1">
          <a:blip r:embed="rId3" cstate="print">
            <a:extLst>
              <a:ext uri="{28A0092B-C50C-407E-A947-70E740481C1C}">
                <a14:useLocalDpi xmlns:a14="http://schemas.microsoft.com/office/drawing/2010/main" val="0"/>
              </a:ext>
            </a:extLst>
          </a:blip>
          <a:srcRect r="77026"/>
          <a:stretch/>
        </p:blipFill>
        <p:spPr>
          <a:xfrm>
            <a:off x="431116" y="4587675"/>
            <a:ext cx="1133501" cy="887450"/>
          </a:xfrm>
          <a:prstGeom prst="rect">
            <a:avLst/>
          </a:prstGeom>
          <a:effectLst>
            <a:glow rad="228600">
              <a:schemeClr val="bg1">
                <a:lumMod val="75000"/>
                <a:alpha val="40000"/>
              </a:schemeClr>
            </a:glow>
          </a:effectLst>
        </p:spPr>
      </p:pic>
      <p:sp>
        <p:nvSpPr>
          <p:cNvPr id="23" name="Metin kutusu 22"/>
          <p:cNvSpPr txBox="1"/>
          <p:nvPr/>
        </p:nvSpPr>
        <p:spPr>
          <a:xfrm>
            <a:off x="626555" y="4560663"/>
            <a:ext cx="505152" cy="769441"/>
          </a:xfrm>
          <a:prstGeom prst="rect">
            <a:avLst/>
          </a:prstGeom>
          <a:noFill/>
        </p:spPr>
        <p:txBody>
          <a:bodyPr wrap="square" rtlCol="0">
            <a:spAutoFit/>
          </a:bodyPr>
          <a:lstStyle/>
          <a:p>
            <a:r>
              <a:rPr lang="tr-TR" sz="4400" b="1" dirty="0">
                <a:solidFill>
                  <a:schemeClr val="bg1"/>
                </a:solidFill>
              </a:rPr>
              <a:t>3</a:t>
            </a:r>
          </a:p>
        </p:txBody>
      </p:sp>
      <p:pic>
        <p:nvPicPr>
          <p:cNvPr id="24" name="Resim 23"/>
          <p:cNvPicPr>
            <a:picLocks noChangeAspect="1"/>
          </p:cNvPicPr>
          <p:nvPr/>
        </p:nvPicPr>
        <p:blipFill rotWithShape="1">
          <a:blip r:embed="rId4" cstate="print">
            <a:extLst>
              <a:ext uri="{28A0092B-C50C-407E-A947-70E740481C1C}">
                <a14:useLocalDpi xmlns:a14="http://schemas.microsoft.com/office/drawing/2010/main" val="0"/>
              </a:ext>
            </a:extLst>
          </a:blip>
          <a:srcRect l="23321"/>
          <a:stretch/>
        </p:blipFill>
        <p:spPr>
          <a:xfrm>
            <a:off x="1485741" y="4326262"/>
            <a:ext cx="8702386" cy="1661747"/>
          </a:xfrm>
          <a:prstGeom prst="rect">
            <a:avLst/>
          </a:prstGeom>
          <a:effectLst>
            <a:glow rad="228600">
              <a:schemeClr val="bg1">
                <a:lumMod val="75000"/>
                <a:alpha val="40000"/>
              </a:schemeClr>
            </a:glow>
          </a:effectLst>
        </p:spPr>
      </p:pic>
      <p:sp>
        <p:nvSpPr>
          <p:cNvPr id="25" name="Dikdörtgen 24"/>
          <p:cNvSpPr/>
          <p:nvPr/>
        </p:nvSpPr>
        <p:spPr>
          <a:xfrm>
            <a:off x="1681179" y="4587675"/>
            <a:ext cx="8098901" cy="923330"/>
          </a:xfrm>
          <a:prstGeom prst="rect">
            <a:avLst/>
          </a:prstGeom>
        </p:spPr>
        <p:txBody>
          <a:bodyPr wrap="square">
            <a:spAutoFit/>
          </a:bodyPr>
          <a:lstStyle/>
          <a:p>
            <a:pPr algn="just">
              <a:spcBef>
                <a:spcPct val="0"/>
              </a:spcBef>
            </a:pPr>
            <a:r>
              <a:rPr lang="en-US" spc="26" dirty="0">
                <a:solidFill>
                  <a:srgbClr val="000000"/>
                </a:solidFill>
              </a:rPr>
              <a:t>e-</a:t>
            </a:r>
            <a:r>
              <a:rPr lang="en-US" spc="26" dirty="0" err="1">
                <a:solidFill>
                  <a:srgbClr val="000000"/>
                </a:solidFill>
              </a:rPr>
              <a:t>Sınav</a:t>
            </a:r>
            <a:r>
              <a:rPr lang="en-US" spc="26" dirty="0">
                <a:solidFill>
                  <a:srgbClr val="000000"/>
                </a:solidFill>
              </a:rPr>
              <a:t> </a:t>
            </a:r>
            <a:r>
              <a:rPr lang="en-US" spc="26" dirty="0" err="1">
                <a:solidFill>
                  <a:srgbClr val="000000"/>
                </a:solidFill>
              </a:rPr>
              <a:t>oturumlarının</a:t>
            </a:r>
            <a:r>
              <a:rPr lang="en-US" spc="26" dirty="0">
                <a:solidFill>
                  <a:srgbClr val="000000"/>
                </a:solidFill>
              </a:rPr>
              <a:t> </a:t>
            </a:r>
            <a:r>
              <a:rPr lang="en-US" spc="26" dirty="0" err="1">
                <a:solidFill>
                  <a:srgbClr val="000000"/>
                </a:solidFill>
              </a:rPr>
              <a:t>terör</a:t>
            </a:r>
            <a:r>
              <a:rPr lang="en-US" spc="26" dirty="0">
                <a:solidFill>
                  <a:srgbClr val="000000"/>
                </a:solidFill>
              </a:rPr>
              <a:t> </a:t>
            </a:r>
            <a:r>
              <a:rPr lang="en-US" spc="26" dirty="0" err="1">
                <a:solidFill>
                  <a:srgbClr val="000000"/>
                </a:solidFill>
              </a:rPr>
              <a:t>olayları</a:t>
            </a:r>
            <a:r>
              <a:rPr lang="en-US" spc="26" dirty="0">
                <a:solidFill>
                  <a:srgbClr val="000000"/>
                </a:solidFill>
              </a:rPr>
              <a:t>, </a:t>
            </a:r>
            <a:r>
              <a:rPr lang="en-US" spc="26" dirty="0" err="1">
                <a:solidFill>
                  <a:srgbClr val="000000"/>
                </a:solidFill>
              </a:rPr>
              <a:t>yangın</a:t>
            </a:r>
            <a:r>
              <a:rPr lang="en-US" spc="26" dirty="0">
                <a:solidFill>
                  <a:srgbClr val="000000"/>
                </a:solidFill>
              </a:rPr>
              <a:t>, </a:t>
            </a:r>
            <a:r>
              <a:rPr lang="en-US" spc="26" dirty="0" err="1">
                <a:solidFill>
                  <a:srgbClr val="000000"/>
                </a:solidFill>
              </a:rPr>
              <a:t>deprem</a:t>
            </a:r>
            <a:r>
              <a:rPr lang="en-US" spc="26" dirty="0">
                <a:solidFill>
                  <a:srgbClr val="000000"/>
                </a:solidFill>
              </a:rPr>
              <a:t>, </a:t>
            </a:r>
            <a:r>
              <a:rPr lang="en-US" spc="26" dirty="0" err="1">
                <a:solidFill>
                  <a:srgbClr val="000000"/>
                </a:solidFill>
              </a:rPr>
              <a:t>sel</a:t>
            </a:r>
            <a:r>
              <a:rPr lang="en-US" spc="26" dirty="0">
                <a:solidFill>
                  <a:srgbClr val="000000"/>
                </a:solidFill>
              </a:rPr>
              <a:t> </a:t>
            </a:r>
            <a:r>
              <a:rPr lang="en-US" spc="26" dirty="0" err="1">
                <a:solidFill>
                  <a:srgbClr val="000000"/>
                </a:solidFill>
              </a:rPr>
              <a:t>ve</a:t>
            </a:r>
            <a:r>
              <a:rPr lang="en-US" spc="26" dirty="0">
                <a:solidFill>
                  <a:srgbClr val="000000"/>
                </a:solidFill>
              </a:rPr>
              <a:t> </a:t>
            </a:r>
            <a:r>
              <a:rPr lang="en-US" spc="26" dirty="0" err="1">
                <a:solidFill>
                  <a:srgbClr val="000000"/>
                </a:solidFill>
              </a:rPr>
              <a:t>benzeri</a:t>
            </a:r>
            <a:r>
              <a:rPr lang="en-US" spc="26" dirty="0">
                <a:solidFill>
                  <a:srgbClr val="000000"/>
                </a:solidFill>
              </a:rPr>
              <a:t> </a:t>
            </a:r>
            <a:r>
              <a:rPr lang="en-US" spc="26" dirty="0" err="1">
                <a:solidFill>
                  <a:srgbClr val="000000"/>
                </a:solidFill>
              </a:rPr>
              <a:t>doğal</a:t>
            </a:r>
            <a:r>
              <a:rPr lang="en-US" spc="26" dirty="0">
                <a:solidFill>
                  <a:srgbClr val="000000"/>
                </a:solidFill>
              </a:rPr>
              <a:t> </a:t>
            </a:r>
            <a:r>
              <a:rPr lang="en-US" spc="26" dirty="0" err="1">
                <a:solidFill>
                  <a:srgbClr val="000000"/>
                </a:solidFill>
              </a:rPr>
              <a:t>afetler</a:t>
            </a:r>
            <a:r>
              <a:rPr lang="en-US" spc="26" dirty="0">
                <a:solidFill>
                  <a:srgbClr val="000000"/>
                </a:solidFill>
              </a:rPr>
              <a:t> </a:t>
            </a:r>
            <a:r>
              <a:rPr lang="en-US" spc="26" dirty="0" err="1">
                <a:solidFill>
                  <a:srgbClr val="000000"/>
                </a:solidFill>
              </a:rPr>
              <a:t>nedeniyle</a:t>
            </a:r>
            <a:r>
              <a:rPr lang="en-US" spc="26" dirty="0">
                <a:solidFill>
                  <a:srgbClr val="000000"/>
                </a:solidFill>
              </a:rPr>
              <a:t> </a:t>
            </a:r>
            <a:r>
              <a:rPr lang="en-US" spc="26" dirty="0" err="1">
                <a:solidFill>
                  <a:srgbClr val="000000"/>
                </a:solidFill>
              </a:rPr>
              <a:t>yapılamayacağına</a:t>
            </a:r>
            <a:r>
              <a:rPr lang="en-US" spc="26" dirty="0">
                <a:solidFill>
                  <a:srgbClr val="000000"/>
                </a:solidFill>
              </a:rPr>
              <a:t> </a:t>
            </a:r>
            <a:r>
              <a:rPr lang="en-US" spc="26" dirty="0" err="1">
                <a:solidFill>
                  <a:srgbClr val="000000"/>
                </a:solidFill>
              </a:rPr>
              <a:t>dair</a:t>
            </a:r>
            <a:r>
              <a:rPr lang="en-US" spc="26" dirty="0">
                <a:solidFill>
                  <a:srgbClr val="000000"/>
                </a:solidFill>
              </a:rPr>
              <a:t> </a:t>
            </a:r>
            <a:r>
              <a:rPr lang="en-US" spc="26" dirty="0" err="1">
                <a:solidFill>
                  <a:srgbClr val="000000"/>
                </a:solidFill>
              </a:rPr>
              <a:t>valilik</a:t>
            </a:r>
            <a:r>
              <a:rPr lang="en-US" spc="26" dirty="0">
                <a:solidFill>
                  <a:srgbClr val="000000"/>
                </a:solidFill>
              </a:rPr>
              <a:t> </a:t>
            </a:r>
            <a:r>
              <a:rPr lang="en-US" spc="26" dirty="0" err="1">
                <a:solidFill>
                  <a:srgbClr val="000000"/>
                </a:solidFill>
              </a:rPr>
              <a:t>veya</a:t>
            </a:r>
            <a:r>
              <a:rPr lang="en-US" spc="26" dirty="0">
                <a:solidFill>
                  <a:srgbClr val="000000"/>
                </a:solidFill>
              </a:rPr>
              <a:t> </a:t>
            </a:r>
            <a:r>
              <a:rPr lang="en-US" spc="26" dirty="0" err="1">
                <a:solidFill>
                  <a:srgbClr val="000000"/>
                </a:solidFill>
              </a:rPr>
              <a:t>İçişleri</a:t>
            </a:r>
            <a:r>
              <a:rPr lang="en-US" spc="26" dirty="0">
                <a:solidFill>
                  <a:srgbClr val="000000"/>
                </a:solidFill>
              </a:rPr>
              <a:t> </a:t>
            </a:r>
            <a:r>
              <a:rPr lang="en-US" spc="26" dirty="0" err="1">
                <a:solidFill>
                  <a:srgbClr val="000000"/>
                </a:solidFill>
              </a:rPr>
              <a:t>Bakanlığı</a:t>
            </a:r>
            <a:r>
              <a:rPr lang="en-US" spc="26" dirty="0">
                <a:solidFill>
                  <a:srgbClr val="000000"/>
                </a:solidFill>
              </a:rPr>
              <a:t> </a:t>
            </a:r>
            <a:r>
              <a:rPr lang="en-US" spc="26" dirty="0" err="1">
                <a:solidFill>
                  <a:srgbClr val="000000"/>
                </a:solidFill>
              </a:rPr>
              <a:t>tarafından</a:t>
            </a:r>
            <a:r>
              <a:rPr lang="en-US" spc="26" dirty="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iptali</a:t>
            </a:r>
            <a:r>
              <a:rPr lang="en-US" spc="26" dirty="0">
                <a:solidFill>
                  <a:srgbClr val="000000"/>
                </a:solidFill>
              </a:rPr>
              <a:t> </a:t>
            </a:r>
            <a:r>
              <a:rPr lang="en-US" spc="26" dirty="0" err="1">
                <a:solidFill>
                  <a:srgbClr val="000000"/>
                </a:solidFill>
              </a:rPr>
              <a:t>kararı</a:t>
            </a:r>
            <a:r>
              <a:rPr lang="en-US" spc="26" dirty="0">
                <a:solidFill>
                  <a:srgbClr val="000000"/>
                </a:solidFill>
              </a:rPr>
              <a:t> </a:t>
            </a:r>
            <a:r>
              <a:rPr lang="en-US" spc="26" dirty="0" err="1">
                <a:solidFill>
                  <a:srgbClr val="000000"/>
                </a:solidFill>
              </a:rPr>
              <a:t>alınması</a:t>
            </a:r>
            <a:r>
              <a:rPr lang="en-US" spc="26" dirty="0">
                <a:solidFill>
                  <a:srgbClr val="000000"/>
                </a:solidFill>
              </a:rPr>
              <a:t> </a:t>
            </a:r>
            <a:r>
              <a:rPr lang="en-US" spc="26" dirty="0" err="1">
                <a:solidFill>
                  <a:srgbClr val="000000"/>
                </a:solidFill>
              </a:rPr>
              <a:t>hâlinde</a:t>
            </a:r>
            <a:r>
              <a:rPr lang="en-US" spc="26" dirty="0">
                <a:solidFill>
                  <a:srgbClr val="000000"/>
                </a:solidFill>
              </a:rPr>
              <a:t> </a:t>
            </a:r>
            <a:r>
              <a:rPr lang="en-US" spc="26" dirty="0" err="1">
                <a:solidFill>
                  <a:srgbClr val="000000"/>
                </a:solidFill>
              </a:rPr>
              <a:t>bu</a:t>
            </a:r>
            <a:r>
              <a:rPr lang="en-US" spc="26" dirty="0">
                <a:solidFill>
                  <a:srgbClr val="000000"/>
                </a:solidFill>
              </a:rPr>
              <a:t> durum </a:t>
            </a:r>
            <a:r>
              <a:rPr lang="en-US" spc="26" dirty="0" err="1">
                <a:solidFill>
                  <a:srgbClr val="000000"/>
                </a:solidFill>
              </a:rPr>
              <a:t>valiliklerce</a:t>
            </a:r>
            <a:r>
              <a:rPr lang="en-US" spc="26" dirty="0">
                <a:solidFill>
                  <a:srgbClr val="000000"/>
                </a:solidFill>
              </a:rPr>
              <a:t> </a:t>
            </a:r>
            <a:r>
              <a:rPr lang="en-US" spc="26" dirty="0" err="1">
                <a:solidFill>
                  <a:srgbClr val="000000"/>
                </a:solidFill>
              </a:rPr>
              <a:t>Genel</a:t>
            </a:r>
            <a:r>
              <a:rPr lang="en-US" spc="26" dirty="0">
                <a:solidFill>
                  <a:srgbClr val="000000"/>
                </a:solidFill>
              </a:rPr>
              <a:t> </a:t>
            </a:r>
            <a:r>
              <a:rPr lang="en-US" spc="26" dirty="0" err="1">
                <a:solidFill>
                  <a:srgbClr val="000000"/>
                </a:solidFill>
              </a:rPr>
              <a:t>Müdürlüğe</a:t>
            </a:r>
            <a:r>
              <a:rPr lang="en-US" spc="26" dirty="0">
                <a:solidFill>
                  <a:srgbClr val="000000"/>
                </a:solidFill>
              </a:rPr>
              <a:t> </a:t>
            </a:r>
            <a:r>
              <a:rPr lang="en-US" spc="26" dirty="0" err="1">
                <a:solidFill>
                  <a:srgbClr val="000000"/>
                </a:solidFill>
              </a:rPr>
              <a:t>bildirilir</a:t>
            </a:r>
            <a:r>
              <a:rPr lang="en-US" spc="26" dirty="0">
                <a:solidFill>
                  <a:srgbClr val="000000"/>
                </a:solidFill>
              </a:rPr>
              <a:t>.</a:t>
            </a:r>
          </a:p>
        </p:txBody>
      </p:sp>
    </p:spTree>
    <p:extLst>
      <p:ext uri="{BB962C8B-B14F-4D97-AF65-F5344CB8AC3E}">
        <p14:creationId xmlns:p14="http://schemas.microsoft.com/office/powerpoint/2010/main" val="7206718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4" name="Dikdörtgen 13"/>
          <p:cNvSpPr/>
          <p:nvPr/>
        </p:nvSpPr>
        <p:spPr>
          <a:xfrm>
            <a:off x="2938431" y="594200"/>
            <a:ext cx="7013048" cy="424732"/>
          </a:xfrm>
          <a:prstGeom prst="rect">
            <a:avLst/>
          </a:prstGeom>
        </p:spPr>
        <p:txBody>
          <a:bodyPr anchor="ctr"/>
          <a:lstStyle/>
          <a:p>
            <a:pPr marR="231775" algn="ctr"/>
            <a:r>
              <a:rPr lang="tr-TR" sz="2400" b="1" spc="-25" dirty="0">
                <a:solidFill>
                  <a:srgbClr val="54565B"/>
                </a:solidFill>
                <a:cs typeface="Myriad Pro"/>
              </a:rPr>
              <a:t>13. Madde</a:t>
            </a:r>
          </a:p>
          <a:p>
            <a:pPr marR="231775" algn="ctr"/>
            <a:r>
              <a:rPr lang="en-US" sz="2400" b="1" spc="-25" dirty="0">
                <a:solidFill>
                  <a:srgbClr val="54565B"/>
                </a:solidFill>
                <a:cs typeface="Myriad Pro"/>
              </a:rPr>
              <a:t>e-</a:t>
            </a:r>
            <a:r>
              <a:rPr lang="en-US" sz="2400" b="1" spc="-25" dirty="0" err="1">
                <a:solidFill>
                  <a:srgbClr val="54565B"/>
                </a:solidFill>
                <a:cs typeface="Myriad Pro"/>
              </a:rPr>
              <a:t>Sınavların</a:t>
            </a:r>
            <a:r>
              <a:rPr lang="en-US" sz="2400" b="1" spc="-25" dirty="0">
                <a:solidFill>
                  <a:srgbClr val="54565B"/>
                </a:solidFill>
                <a:cs typeface="Myriad Pro"/>
              </a:rPr>
              <a:t> </a:t>
            </a:r>
            <a:r>
              <a:rPr lang="en-US" sz="2400" b="1" spc="-25" dirty="0" err="1">
                <a:solidFill>
                  <a:srgbClr val="54565B"/>
                </a:solidFill>
                <a:cs typeface="Myriad Pro"/>
              </a:rPr>
              <a:t>Tekrarlanmasına</a:t>
            </a:r>
            <a:r>
              <a:rPr lang="en-US" sz="2400" b="1" spc="-25" dirty="0">
                <a:solidFill>
                  <a:srgbClr val="54565B"/>
                </a:solidFill>
                <a:cs typeface="Myriad Pro"/>
              </a:rPr>
              <a:t> </a:t>
            </a:r>
            <a:r>
              <a:rPr lang="en-US" sz="2400" b="1" spc="-25" dirty="0" err="1">
                <a:solidFill>
                  <a:srgbClr val="54565B"/>
                </a:solidFill>
                <a:cs typeface="Myriad Pro"/>
              </a:rPr>
              <a:t>Dair</a:t>
            </a:r>
            <a:r>
              <a:rPr lang="en-US" sz="2400" b="1" spc="-25" dirty="0">
                <a:solidFill>
                  <a:srgbClr val="54565B"/>
                </a:solidFill>
                <a:cs typeface="Myriad Pro"/>
              </a:rPr>
              <a:t> </a:t>
            </a:r>
            <a:r>
              <a:rPr lang="en-US" sz="2400" b="1" spc="-25" dirty="0" err="1">
                <a:solidFill>
                  <a:srgbClr val="54565B"/>
                </a:solidFill>
                <a:cs typeface="Myriad Pro"/>
              </a:rPr>
              <a:t>Esaslar</a:t>
            </a:r>
            <a:endParaRPr lang="en-US" sz="2400" b="1" spc="-25" dirty="0">
              <a:solidFill>
                <a:srgbClr val="54565B"/>
              </a:solidFill>
              <a:cs typeface="Myriad Pro"/>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r="77026"/>
          <a:stretch/>
        </p:blipFill>
        <p:spPr>
          <a:xfrm>
            <a:off x="447094" y="3241197"/>
            <a:ext cx="1054625" cy="887450"/>
          </a:xfrm>
          <a:prstGeom prst="rect">
            <a:avLst/>
          </a:prstGeom>
          <a:effectLst>
            <a:glow rad="228600">
              <a:schemeClr val="bg1">
                <a:lumMod val="75000"/>
                <a:alpha val="40000"/>
              </a:schemeClr>
            </a:glow>
          </a:effectLst>
        </p:spPr>
      </p:pic>
      <p:sp>
        <p:nvSpPr>
          <p:cNvPr id="19" name="Metin kutusu 18"/>
          <p:cNvSpPr txBox="1"/>
          <p:nvPr/>
        </p:nvSpPr>
        <p:spPr>
          <a:xfrm>
            <a:off x="642533" y="3214185"/>
            <a:ext cx="470000" cy="769441"/>
          </a:xfrm>
          <a:prstGeom prst="rect">
            <a:avLst/>
          </a:prstGeom>
          <a:noFill/>
        </p:spPr>
        <p:txBody>
          <a:bodyPr wrap="none" rtlCol="0">
            <a:spAutoFit/>
          </a:bodyPr>
          <a:lstStyle/>
          <a:p>
            <a:r>
              <a:rPr lang="tr-TR" sz="4400" b="1" dirty="0" smtClean="0">
                <a:solidFill>
                  <a:schemeClr val="bg1"/>
                </a:solidFill>
              </a:rPr>
              <a:t>4</a:t>
            </a:r>
            <a:endParaRPr lang="tr-TR" sz="4400" b="1" dirty="0">
              <a:solidFill>
                <a:schemeClr val="bg1"/>
              </a:solidFill>
            </a:endParaRPr>
          </a:p>
        </p:txBody>
      </p:sp>
      <p:pic>
        <p:nvPicPr>
          <p:cNvPr id="20" name="Resim 19"/>
          <p:cNvPicPr>
            <a:picLocks noChangeAspect="1"/>
          </p:cNvPicPr>
          <p:nvPr/>
        </p:nvPicPr>
        <p:blipFill rotWithShape="1">
          <a:blip r:embed="rId4" cstate="print">
            <a:extLst>
              <a:ext uri="{28A0092B-C50C-407E-A947-70E740481C1C}">
                <a14:useLocalDpi xmlns:a14="http://schemas.microsoft.com/office/drawing/2010/main" val="0"/>
              </a:ext>
            </a:extLst>
          </a:blip>
          <a:srcRect l="23321"/>
          <a:stretch/>
        </p:blipFill>
        <p:spPr>
          <a:xfrm>
            <a:off x="1402129" y="2517994"/>
            <a:ext cx="8928833" cy="2751992"/>
          </a:xfrm>
          <a:prstGeom prst="rect">
            <a:avLst/>
          </a:prstGeom>
          <a:effectLst>
            <a:glow rad="228600">
              <a:schemeClr val="bg1">
                <a:lumMod val="75000"/>
                <a:alpha val="40000"/>
              </a:schemeClr>
            </a:glow>
          </a:effectLst>
        </p:spPr>
      </p:pic>
      <p:sp>
        <p:nvSpPr>
          <p:cNvPr id="26" name="Dikdörtgen 25"/>
          <p:cNvSpPr/>
          <p:nvPr/>
        </p:nvSpPr>
        <p:spPr>
          <a:xfrm>
            <a:off x="1501719" y="2706976"/>
            <a:ext cx="8457617" cy="2031325"/>
          </a:xfrm>
          <a:prstGeom prst="rect">
            <a:avLst/>
          </a:prstGeom>
        </p:spPr>
        <p:txBody>
          <a:bodyPr wrap="square">
            <a:spAutoFit/>
          </a:bodyPr>
          <a:lstStyle/>
          <a:p>
            <a:pPr algn="just">
              <a:spcBef>
                <a:spcPct val="0"/>
              </a:spcBef>
            </a:pPr>
            <a:r>
              <a:rPr lang="en-US" spc="26" dirty="0" smtClean="0">
                <a:solidFill>
                  <a:srgbClr val="000000"/>
                </a:solidFill>
              </a:rPr>
              <a:t>(</a:t>
            </a:r>
            <a:r>
              <a:rPr lang="tr-TR" spc="26" dirty="0">
                <a:solidFill>
                  <a:srgbClr val="000000"/>
                </a:solidFill>
              </a:rPr>
              <a:t>1</a:t>
            </a:r>
            <a:r>
              <a:rPr lang="en-US" spc="26" dirty="0" smtClean="0">
                <a:solidFill>
                  <a:srgbClr val="000000"/>
                </a:solidFill>
              </a:rPr>
              <a:t>), (</a:t>
            </a:r>
            <a:r>
              <a:rPr lang="tr-TR" spc="26" dirty="0" smtClean="0">
                <a:solidFill>
                  <a:srgbClr val="000000"/>
                </a:solidFill>
              </a:rPr>
              <a:t>2</a:t>
            </a:r>
            <a:r>
              <a:rPr lang="en-US" spc="26" dirty="0" smtClean="0">
                <a:solidFill>
                  <a:srgbClr val="000000"/>
                </a:solidFill>
              </a:rPr>
              <a:t>) </a:t>
            </a:r>
            <a:r>
              <a:rPr lang="en-US" spc="26" dirty="0" err="1">
                <a:solidFill>
                  <a:srgbClr val="000000"/>
                </a:solidFill>
              </a:rPr>
              <a:t>ve</a:t>
            </a:r>
            <a:r>
              <a:rPr lang="en-US" spc="26" dirty="0">
                <a:solidFill>
                  <a:srgbClr val="000000"/>
                </a:solidFill>
              </a:rPr>
              <a:t> </a:t>
            </a:r>
            <a:r>
              <a:rPr lang="en-US" spc="26" dirty="0" smtClean="0">
                <a:solidFill>
                  <a:srgbClr val="000000"/>
                </a:solidFill>
              </a:rPr>
              <a:t>(</a:t>
            </a:r>
            <a:r>
              <a:rPr lang="tr-TR" spc="26" dirty="0" smtClean="0">
                <a:solidFill>
                  <a:srgbClr val="000000"/>
                </a:solidFill>
              </a:rPr>
              <a:t>3</a:t>
            </a:r>
            <a:r>
              <a:rPr lang="en-US" spc="26" dirty="0" smtClean="0">
                <a:solidFill>
                  <a:srgbClr val="000000"/>
                </a:solidFill>
              </a:rPr>
              <a:t>) </a:t>
            </a:r>
            <a:r>
              <a:rPr lang="en-US" spc="26" dirty="0" err="1" smtClean="0">
                <a:solidFill>
                  <a:srgbClr val="000000"/>
                </a:solidFill>
              </a:rPr>
              <a:t>maddeler</a:t>
            </a:r>
            <a:r>
              <a:rPr lang="tr-TR" spc="26" dirty="0" smtClean="0">
                <a:solidFill>
                  <a:srgbClr val="000000"/>
                </a:solidFill>
              </a:rPr>
              <a:t>de</a:t>
            </a:r>
            <a:r>
              <a:rPr lang="en-US" spc="26" dirty="0" smtClean="0">
                <a:solidFill>
                  <a:srgbClr val="000000"/>
                </a:solidFill>
              </a:rPr>
              <a:t> </a:t>
            </a:r>
            <a:r>
              <a:rPr lang="en-US" spc="26" dirty="0" err="1">
                <a:solidFill>
                  <a:srgbClr val="000000"/>
                </a:solidFill>
              </a:rPr>
              <a:t>yer</a:t>
            </a:r>
            <a:r>
              <a:rPr lang="en-US" spc="26" dirty="0">
                <a:solidFill>
                  <a:srgbClr val="000000"/>
                </a:solidFill>
              </a:rPr>
              <a:t> </a:t>
            </a:r>
            <a:r>
              <a:rPr lang="en-US" spc="26" dirty="0" err="1">
                <a:solidFill>
                  <a:srgbClr val="000000"/>
                </a:solidFill>
              </a:rPr>
              <a:t>alan</a:t>
            </a:r>
            <a:r>
              <a:rPr lang="en-US" spc="26" dirty="0">
                <a:solidFill>
                  <a:srgbClr val="000000"/>
                </a:solidFill>
              </a:rPr>
              <a:t> </a:t>
            </a:r>
            <a:r>
              <a:rPr lang="en-US" spc="26" dirty="0" err="1">
                <a:solidFill>
                  <a:srgbClr val="000000"/>
                </a:solidFill>
              </a:rPr>
              <a:t>hususların</a:t>
            </a:r>
            <a:r>
              <a:rPr lang="en-US" spc="26" dirty="0">
                <a:solidFill>
                  <a:srgbClr val="000000"/>
                </a:solidFill>
              </a:rPr>
              <a:t> </a:t>
            </a:r>
            <a:r>
              <a:rPr lang="en-US" spc="26" dirty="0" err="1">
                <a:solidFill>
                  <a:srgbClr val="000000"/>
                </a:solidFill>
              </a:rPr>
              <a:t>bildirilmesi</a:t>
            </a:r>
            <a:r>
              <a:rPr lang="en-US" spc="26" dirty="0">
                <a:solidFill>
                  <a:srgbClr val="000000"/>
                </a:solidFill>
              </a:rPr>
              <a:t> </a:t>
            </a:r>
            <a:r>
              <a:rPr lang="en-US" spc="26" dirty="0" err="1">
                <a:solidFill>
                  <a:srgbClr val="000000"/>
                </a:solidFill>
              </a:rPr>
              <a:t>üzerine</a:t>
            </a:r>
            <a:r>
              <a:rPr lang="en-US" spc="26" dirty="0">
                <a:solidFill>
                  <a:srgbClr val="000000"/>
                </a:solidFill>
              </a:rPr>
              <a:t> </a:t>
            </a:r>
            <a:r>
              <a:rPr lang="en-US" spc="26" dirty="0" err="1">
                <a:solidFill>
                  <a:srgbClr val="000000"/>
                </a:solidFill>
              </a:rPr>
              <a:t>Genel</a:t>
            </a:r>
            <a:r>
              <a:rPr lang="en-US" spc="26" dirty="0">
                <a:solidFill>
                  <a:srgbClr val="000000"/>
                </a:solidFill>
              </a:rPr>
              <a:t> </a:t>
            </a:r>
            <a:r>
              <a:rPr lang="en-US" spc="26" dirty="0" err="1">
                <a:solidFill>
                  <a:srgbClr val="000000"/>
                </a:solidFill>
              </a:rPr>
              <a:t>Müdürlük</a:t>
            </a:r>
            <a:r>
              <a:rPr lang="en-US" spc="26" dirty="0">
                <a:solidFill>
                  <a:srgbClr val="000000"/>
                </a:solidFill>
              </a:rPr>
              <a:t> </a:t>
            </a:r>
            <a:r>
              <a:rPr lang="en-US" spc="26" dirty="0" err="1">
                <a:solidFill>
                  <a:srgbClr val="000000"/>
                </a:solidFill>
              </a:rPr>
              <a:t>tarafından</a:t>
            </a:r>
            <a:r>
              <a:rPr lang="en-US" spc="26" dirty="0">
                <a:solidFill>
                  <a:srgbClr val="000000"/>
                </a:solidFill>
              </a:rPr>
              <a:t> </a:t>
            </a:r>
            <a:r>
              <a:rPr lang="en-US" spc="26" dirty="0" err="1">
                <a:solidFill>
                  <a:srgbClr val="000000"/>
                </a:solidFill>
              </a:rPr>
              <a:t>gerekli</a:t>
            </a:r>
            <a:r>
              <a:rPr lang="en-US" spc="26" dirty="0">
                <a:solidFill>
                  <a:srgbClr val="000000"/>
                </a:solidFill>
              </a:rPr>
              <a:t> </a:t>
            </a:r>
            <a:r>
              <a:rPr lang="en-US" spc="26" dirty="0" err="1">
                <a:solidFill>
                  <a:srgbClr val="000000"/>
                </a:solidFill>
              </a:rPr>
              <a:t>incelemeler</a:t>
            </a:r>
            <a:r>
              <a:rPr lang="en-US" spc="26" dirty="0">
                <a:solidFill>
                  <a:srgbClr val="000000"/>
                </a:solidFill>
              </a:rPr>
              <a:t> </a:t>
            </a:r>
            <a:r>
              <a:rPr lang="en-US" spc="26" dirty="0" err="1">
                <a:solidFill>
                  <a:srgbClr val="000000"/>
                </a:solidFill>
              </a:rPr>
              <a:t>yapılır</a:t>
            </a:r>
            <a:r>
              <a:rPr lang="en-US" spc="26" dirty="0">
                <a:solidFill>
                  <a:srgbClr val="000000"/>
                </a:solidFill>
              </a:rPr>
              <a:t> </a:t>
            </a:r>
            <a:r>
              <a:rPr lang="en-US" spc="26" dirty="0" err="1">
                <a:solidFill>
                  <a:srgbClr val="000000"/>
                </a:solidFill>
              </a:rPr>
              <a:t>ve</a:t>
            </a:r>
            <a:r>
              <a:rPr lang="en-US" spc="26" dirty="0">
                <a:solidFill>
                  <a:srgbClr val="000000"/>
                </a:solidFill>
              </a:rPr>
              <a:t> </a:t>
            </a:r>
            <a:r>
              <a:rPr lang="en-US" spc="26" dirty="0" err="1">
                <a:solidFill>
                  <a:srgbClr val="000000"/>
                </a:solidFill>
              </a:rPr>
              <a:t>uygun</a:t>
            </a:r>
            <a:r>
              <a:rPr lang="en-US" spc="26" dirty="0">
                <a:solidFill>
                  <a:srgbClr val="000000"/>
                </a:solidFill>
              </a:rPr>
              <a:t> </a:t>
            </a:r>
            <a:r>
              <a:rPr lang="en-US" spc="26" dirty="0" err="1">
                <a:solidFill>
                  <a:srgbClr val="000000"/>
                </a:solidFill>
              </a:rPr>
              <a:t>görülen</a:t>
            </a:r>
            <a:r>
              <a:rPr lang="en-US" spc="26" dirty="0">
                <a:solidFill>
                  <a:srgbClr val="000000"/>
                </a:solidFill>
              </a:rPr>
              <a:t> </a:t>
            </a:r>
            <a:r>
              <a:rPr lang="en-US" spc="26" dirty="0" err="1">
                <a:solidFill>
                  <a:srgbClr val="000000"/>
                </a:solidFill>
              </a:rPr>
              <a:t>hâllerde</a:t>
            </a:r>
            <a:r>
              <a:rPr lang="en-US" spc="26" dirty="0">
                <a:solidFill>
                  <a:srgbClr val="000000"/>
                </a:solidFill>
              </a:rPr>
              <a:t> </a:t>
            </a:r>
            <a:r>
              <a:rPr lang="en-US" spc="26" dirty="0" err="1">
                <a:solidFill>
                  <a:srgbClr val="000000"/>
                </a:solidFill>
              </a:rPr>
              <a:t>adaylara</a:t>
            </a:r>
            <a:r>
              <a:rPr lang="en-US" spc="26" dirty="0">
                <a:solidFill>
                  <a:srgbClr val="000000"/>
                </a:solidFill>
              </a:rPr>
              <a:t> </a:t>
            </a:r>
            <a:r>
              <a:rPr lang="en-US" spc="26" dirty="0" err="1">
                <a:solidFill>
                  <a:srgbClr val="000000"/>
                </a:solidFill>
              </a:rPr>
              <a:t>yeni</a:t>
            </a:r>
            <a:r>
              <a:rPr lang="en-US" spc="26" dirty="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randevusu</a:t>
            </a:r>
            <a:r>
              <a:rPr lang="en-US" spc="26" dirty="0">
                <a:solidFill>
                  <a:srgbClr val="000000"/>
                </a:solidFill>
              </a:rPr>
              <a:t> </a:t>
            </a:r>
            <a:r>
              <a:rPr lang="en-US" spc="26" dirty="0" err="1">
                <a:solidFill>
                  <a:srgbClr val="000000"/>
                </a:solidFill>
              </a:rPr>
              <a:t>verilebilir</a:t>
            </a:r>
            <a:r>
              <a:rPr lang="en-US" spc="26" dirty="0">
                <a:solidFill>
                  <a:srgbClr val="000000"/>
                </a:solidFill>
              </a:rPr>
              <a:t>. </a:t>
            </a:r>
            <a:r>
              <a:rPr lang="en-US" spc="26" dirty="0" err="1">
                <a:solidFill>
                  <a:srgbClr val="000000"/>
                </a:solidFill>
              </a:rPr>
              <a:t>Genel</a:t>
            </a:r>
            <a:r>
              <a:rPr lang="en-US" spc="26" dirty="0">
                <a:solidFill>
                  <a:srgbClr val="000000"/>
                </a:solidFill>
              </a:rPr>
              <a:t> </a:t>
            </a:r>
            <a:r>
              <a:rPr lang="en-US" spc="26" dirty="0" err="1">
                <a:solidFill>
                  <a:srgbClr val="000000"/>
                </a:solidFill>
              </a:rPr>
              <a:t>Müdürlükçe</a:t>
            </a:r>
            <a:r>
              <a:rPr lang="en-US" spc="26" dirty="0">
                <a:solidFill>
                  <a:srgbClr val="000000"/>
                </a:solidFill>
              </a:rPr>
              <a:t> </a:t>
            </a:r>
            <a:r>
              <a:rPr lang="en-US" spc="26" dirty="0" err="1">
                <a:solidFill>
                  <a:srgbClr val="000000"/>
                </a:solidFill>
              </a:rPr>
              <a:t>yeniden</a:t>
            </a:r>
            <a:r>
              <a:rPr lang="en-US" spc="26" dirty="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randevusu</a:t>
            </a:r>
            <a:r>
              <a:rPr lang="en-US" spc="26" dirty="0">
                <a:solidFill>
                  <a:srgbClr val="000000"/>
                </a:solidFill>
              </a:rPr>
              <a:t> </a:t>
            </a:r>
            <a:r>
              <a:rPr lang="en-US" spc="26" dirty="0" err="1">
                <a:solidFill>
                  <a:srgbClr val="000000"/>
                </a:solidFill>
              </a:rPr>
              <a:t>verilen</a:t>
            </a:r>
            <a:r>
              <a:rPr lang="en-US" spc="26" dirty="0">
                <a:solidFill>
                  <a:srgbClr val="000000"/>
                </a:solidFill>
              </a:rPr>
              <a:t>, </a:t>
            </a:r>
            <a:r>
              <a:rPr lang="en-US" spc="26" dirty="0" err="1">
                <a:solidFill>
                  <a:srgbClr val="000000"/>
                </a:solidFill>
              </a:rPr>
              <a:t>ancak</a:t>
            </a:r>
            <a:r>
              <a:rPr lang="en-US" spc="26" dirty="0">
                <a:solidFill>
                  <a:srgbClr val="000000"/>
                </a:solidFill>
              </a:rPr>
              <a:t> </a:t>
            </a:r>
            <a:r>
              <a:rPr lang="en-US" spc="26" dirty="0" err="1">
                <a:solidFill>
                  <a:srgbClr val="000000"/>
                </a:solidFill>
              </a:rPr>
              <a:t>mazereti</a:t>
            </a:r>
            <a:r>
              <a:rPr lang="en-US" spc="26" dirty="0">
                <a:solidFill>
                  <a:srgbClr val="000000"/>
                </a:solidFill>
              </a:rPr>
              <a:t> </a:t>
            </a:r>
            <a:r>
              <a:rPr lang="en-US" spc="26" dirty="0" err="1">
                <a:solidFill>
                  <a:srgbClr val="000000"/>
                </a:solidFill>
              </a:rPr>
              <a:t>nedeniyle</a:t>
            </a:r>
            <a:r>
              <a:rPr lang="en-US" spc="26" dirty="0">
                <a:solidFill>
                  <a:srgbClr val="000000"/>
                </a:solidFill>
              </a:rPr>
              <a:t> </a:t>
            </a:r>
            <a:r>
              <a:rPr lang="en-US" spc="26" dirty="0" err="1">
                <a:solidFill>
                  <a:srgbClr val="000000"/>
                </a:solidFill>
              </a:rPr>
              <a:t>randevu</a:t>
            </a:r>
            <a:r>
              <a:rPr lang="en-US" spc="26" dirty="0">
                <a:solidFill>
                  <a:srgbClr val="000000"/>
                </a:solidFill>
              </a:rPr>
              <a:t> </a:t>
            </a:r>
            <a:r>
              <a:rPr lang="en-US" spc="26" dirty="0" err="1">
                <a:solidFill>
                  <a:srgbClr val="000000"/>
                </a:solidFill>
              </a:rPr>
              <a:t>tarihinde</a:t>
            </a:r>
            <a:r>
              <a:rPr lang="en-US" spc="26" dirty="0">
                <a:solidFill>
                  <a:srgbClr val="000000"/>
                </a:solidFill>
              </a:rPr>
              <a:t> </a:t>
            </a:r>
            <a:r>
              <a:rPr lang="en-US" spc="26" dirty="0" err="1">
                <a:solidFill>
                  <a:srgbClr val="000000"/>
                </a:solidFill>
              </a:rPr>
              <a:t>sınava</a:t>
            </a:r>
            <a:r>
              <a:rPr lang="en-US" spc="26" dirty="0">
                <a:solidFill>
                  <a:srgbClr val="000000"/>
                </a:solidFill>
              </a:rPr>
              <a:t> </a:t>
            </a:r>
            <a:r>
              <a:rPr lang="en-US" spc="26" dirty="0" err="1">
                <a:solidFill>
                  <a:srgbClr val="000000"/>
                </a:solidFill>
              </a:rPr>
              <a:t>girmeyen</a:t>
            </a:r>
            <a:r>
              <a:rPr lang="en-US" spc="26" dirty="0">
                <a:solidFill>
                  <a:srgbClr val="000000"/>
                </a:solidFill>
              </a:rPr>
              <a:t> </a:t>
            </a:r>
            <a:r>
              <a:rPr lang="tr-TR" spc="26" dirty="0" smtClean="0">
                <a:solidFill>
                  <a:srgbClr val="000000"/>
                </a:solidFill>
              </a:rPr>
              <a:t>adaylara</a:t>
            </a:r>
            <a:r>
              <a:rPr lang="en-US" spc="26" dirty="0" smtClean="0">
                <a:solidFill>
                  <a:srgbClr val="000000"/>
                </a:solidFill>
              </a:rPr>
              <a:t> </a:t>
            </a:r>
            <a:r>
              <a:rPr lang="en-US" spc="26" dirty="0" err="1">
                <a:solidFill>
                  <a:srgbClr val="000000"/>
                </a:solidFill>
              </a:rPr>
              <a:t>sınav</a:t>
            </a:r>
            <a:r>
              <a:rPr lang="en-US" spc="26" dirty="0">
                <a:solidFill>
                  <a:srgbClr val="000000"/>
                </a:solidFill>
              </a:rPr>
              <a:t> </a:t>
            </a:r>
            <a:r>
              <a:rPr lang="en-US" spc="26" dirty="0" err="1">
                <a:solidFill>
                  <a:srgbClr val="000000"/>
                </a:solidFill>
              </a:rPr>
              <a:t>tekrarı</a:t>
            </a:r>
            <a:r>
              <a:rPr lang="en-US" spc="26" dirty="0">
                <a:solidFill>
                  <a:srgbClr val="000000"/>
                </a:solidFill>
              </a:rPr>
              <a:t> </a:t>
            </a:r>
            <a:r>
              <a:rPr lang="en-US" spc="26" dirty="0" err="1">
                <a:solidFill>
                  <a:srgbClr val="000000"/>
                </a:solidFill>
              </a:rPr>
              <a:t>yapılmayacaktır</a:t>
            </a:r>
            <a:r>
              <a:rPr lang="en-US" spc="26" dirty="0">
                <a:solidFill>
                  <a:srgbClr val="000000"/>
                </a:solidFill>
              </a:rPr>
              <a:t>. </a:t>
            </a:r>
            <a:r>
              <a:rPr lang="en-US" spc="26" dirty="0" err="1">
                <a:solidFill>
                  <a:srgbClr val="000000"/>
                </a:solidFill>
              </a:rPr>
              <a:t>Mazereti</a:t>
            </a:r>
            <a:r>
              <a:rPr lang="en-US" spc="26" dirty="0">
                <a:solidFill>
                  <a:srgbClr val="000000"/>
                </a:solidFill>
              </a:rPr>
              <a:t> </a:t>
            </a:r>
            <a:r>
              <a:rPr lang="en-US" spc="26" dirty="0" err="1">
                <a:solidFill>
                  <a:srgbClr val="000000"/>
                </a:solidFill>
              </a:rPr>
              <a:t>nedeniyle</a:t>
            </a:r>
            <a:r>
              <a:rPr lang="en-US" spc="26" dirty="0">
                <a:solidFill>
                  <a:srgbClr val="000000"/>
                </a:solidFill>
              </a:rPr>
              <a:t> </a:t>
            </a:r>
            <a:r>
              <a:rPr lang="en-US" spc="26" dirty="0" err="1">
                <a:solidFill>
                  <a:srgbClr val="000000"/>
                </a:solidFill>
              </a:rPr>
              <a:t>tekrar</a:t>
            </a:r>
            <a:r>
              <a:rPr lang="en-US" spc="26" dirty="0">
                <a:solidFill>
                  <a:srgbClr val="000000"/>
                </a:solidFill>
              </a:rPr>
              <a:t> </a:t>
            </a:r>
            <a:r>
              <a:rPr lang="en-US" spc="26" dirty="0" err="1">
                <a:solidFill>
                  <a:srgbClr val="000000"/>
                </a:solidFill>
              </a:rPr>
              <a:t>sınavına</a:t>
            </a:r>
            <a:r>
              <a:rPr lang="en-US" spc="26" dirty="0">
                <a:solidFill>
                  <a:srgbClr val="000000"/>
                </a:solidFill>
              </a:rPr>
              <a:t> </a:t>
            </a:r>
            <a:r>
              <a:rPr lang="en-US" spc="26" dirty="0" err="1">
                <a:solidFill>
                  <a:srgbClr val="000000"/>
                </a:solidFill>
              </a:rPr>
              <a:t>giremeyen</a:t>
            </a:r>
            <a:r>
              <a:rPr lang="en-US" spc="26" dirty="0">
                <a:solidFill>
                  <a:srgbClr val="000000"/>
                </a:solidFill>
              </a:rPr>
              <a:t> </a:t>
            </a:r>
            <a:r>
              <a:rPr lang="tr-TR" spc="26" dirty="0" smtClean="0">
                <a:solidFill>
                  <a:srgbClr val="000000"/>
                </a:solidFill>
              </a:rPr>
              <a:t>aday</a:t>
            </a:r>
            <a:r>
              <a:rPr lang="en-US" spc="26" dirty="0" smtClean="0">
                <a:solidFill>
                  <a:srgbClr val="000000"/>
                </a:solidFill>
              </a:rPr>
              <a:t> </a:t>
            </a:r>
            <a:r>
              <a:rPr lang="en-US" spc="26" dirty="0" err="1">
                <a:solidFill>
                  <a:srgbClr val="000000"/>
                </a:solidFill>
              </a:rPr>
              <a:t>hakkında</a:t>
            </a:r>
            <a:r>
              <a:rPr lang="en-US" spc="26" dirty="0">
                <a:solidFill>
                  <a:srgbClr val="000000"/>
                </a:solidFill>
              </a:rPr>
              <a:t>, 29/5/2013 </a:t>
            </a:r>
            <a:r>
              <a:rPr lang="en-US" spc="26" dirty="0" err="1">
                <a:solidFill>
                  <a:srgbClr val="000000"/>
                </a:solidFill>
              </a:rPr>
              <a:t>tarihli</a:t>
            </a:r>
            <a:r>
              <a:rPr lang="en-US" spc="26" dirty="0">
                <a:solidFill>
                  <a:srgbClr val="000000"/>
                </a:solidFill>
              </a:rPr>
              <a:t> </a:t>
            </a:r>
            <a:r>
              <a:rPr lang="en-US" spc="26" dirty="0" err="1">
                <a:solidFill>
                  <a:srgbClr val="000000"/>
                </a:solidFill>
              </a:rPr>
              <a:t>ve</a:t>
            </a:r>
            <a:r>
              <a:rPr lang="en-US" spc="26" dirty="0">
                <a:solidFill>
                  <a:srgbClr val="000000"/>
                </a:solidFill>
              </a:rPr>
              <a:t> 28661 </a:t>
            </a:r>
            <a:r>
              <a:rPr lang="en-US" spc="26" dirty="0" err="1">
                <a:solidFill>
                  <a:srgbClr val="000000"/>
                </a:solidFill>
              </a:rPr>
              <a:t>sayılı</a:t>
            </a:r>
            <a:r>
              <a:rPr lang="en-US" spc="26" dirty="0">
                <a:solidFill>
                  <a:srgbClr val="000000"/>
                </a:solidFill>
              </a:rPr>
              <a:t> </a:t>
            </a:r>
            <a:r>
              <a:rPr lang="en-US" spc="26" dirty="0" err="1">
                <a:solidFill>
                  <a:srgbClr val="000000"/>
                </a:solidFill>
              </a:rPr>
              <a:t>Resmî</a:t>
            </a:r>
            <a:r>
              <a:rPr lang="en-US" spc="26" dirty="0">
                <a:solidFill>
                  <a:srgbClr val="000000"/>
                </a:solidFill>
              </a:rPr>
              <a:t> </a:t>
            </a:r>
            <a:r>
              <a:rPr lang="en-US" spc="26" dirty="0" err="1">
                <a:solidFill>
                  <a:srgbClr val="000000"/>
                </a:solidFill>
              </a:rPr>
              <a:t>Gazete’de</a:t>
            </a:r>
            <a:r>
              <a:rPr lang="en-US" spc="26" dirty="0">
                <a:solidFill>
                  <a:srgbClr val="000000"/>
                </a:solidFill>
              </a:rPr>
              <a:t> </a:t>
            </a:r>
            <a:r>
              <a:rPr lang="en-US" spc="26" dirty="0" err="1">
                <a:solidFill>
                  <a:srgbClr val="000000"/>
                </a:solidFill>
              </a:rPr>
              <a:t>yayımlanan</a:t>
            </a:r>
            <a:r>
              <a:rPr lang="en-US" spc="26" dirty="0">
                <a:solidFill>
                  <a:srgbClr val="000000"/>
                </a:solidFill>
              </a:rPr>
              <a:t> </a:t>
            </a:r>
            <a:r>
              <a:rPr lang="en-US" spc="26" dirty="0" err="1">
                <a:solidFill>
                  <a:srgbClr val="000000"/>
                </a:solidFill>
              </a:rPr>
              <a:t>Millî</a:t>
            </a:r>
            <a:r>
              <a:rPr lang="en-US" spc="26" dirty="0">
                <a:solidFill>
                  <a:srgbClr val="000000"/>
                </a:solidFill>
              </a:rPr>
              <a:t> </a:t>
            </a:r>
            <a:r>
              <a:rPr lang="en-US" spc="26" dirty="0" err="1">
                <a:solidFill>
                  <a:srgbClr val="000000"/>
                </a:solidFill>
              </a:rPr>
              <a:t>Eğitim</a:t>
            </a:r>
            <a:r>
              <a:rPr lang="en-US" spc="26" dirty="0">
                <a:solidFill>
                  <a:srgbClr val="000000"/>
                </a:solidFill>
              </a:rPr>
              <a:t> </a:t>
            </a:r>
            <a:r>
              <a:rPr lang="en-US" spc="26" dirty="0" err="1">
                <a:solidFill>
                  <a:srgbClr val="000000"/>
                </a:solidFill>
              </a:rPr>
              <a:t>Bakanlığı</a:t>
            </a:r>
            <a:r>
              <a:rPr lang="en-US" spc="26" dirty="0">
                <a:solidFill>
                  <a:srgbClr val="000000"/>
                </a:solidFill>
              </a:rPr>
              <a:t> </a:t>
            </a:r>
            <a:r>
              <a:rPr lang="en-US" spc="26" dirty="0" err="1">
                <a:solidFill>
                  <a:srgbClr val="000000"/>
                </a:solidFill>
              </a:rPr>
              <a:t>Özel</a:t>
            </a:r>
            <a:r>
              <a:rPr lang="en-US" spc="26" dirty="0">
                <a:solidFill>
                  <a:srgbClr val="000000"/>
                </a:solidFill>
              </a:rPr>
              <a:t> </a:t>
            </a:r>
            <a:r>
              <a:rPr lang="en-US" spc="26" dirty="0" err="1">
                <a:solidFill>
                  <a:srgbClr val="000000"/>
                </a:solidFill>
              </a:rPr>
              <a:t>Motorlu</a:t>
            </a:r>
            <a:r>
              <a:rPr lang="en-US" spc="26" dirty="0">
                <a:solidFill>
                  <a:srgbClr val="000000"/>
                </a:solidFill>
              </a:rPr>
              <a:t> </a:t>
            </a:r>
            <a:r>
              <a:rPr lang="en-US" spc="26" dirty="0" err="1">
                <a:solidFill>
                  <a:srgbClr val="000000"/>
                </a:solidFill>
              </a:rPr>
              <a:t>Taşıt</a:t>
            </a:r>
            <a:r>
              <a:rPr lang="en-US" spc="26" dirty="0">
                <a:solidFill>
                  <a:srgbClr val="000000"/>
                </a:solidFill>
              </a:rPr>
              <a:t> </a:t>
            </a:r>
            <a:r>
              <a:rPr lang="en-US" spc="26" dirty="0" err="1">
                <a:solidFill>
                  <a:srgbClr val="000000"/>
                </a:solidFill>
              </a:rPr>
              <a:t>Sürücüleri</a:t>
            </a:r>
            <a:r>
              <a:rPr lang="en-US" spc="26" dirty="0">
                <a:solidFill>
                  <a:srgbClr val="000000"/>
                </a:solidFill>
              </a:rPr>
              <a:t> </a:t>
            </a:r>
            <a:r>
              <a:rPr lang="en-US" spc="26" dirty="0" err="1">
                <a:solidFill>
                  <a:srgbClr val="000000"/>
                </a:solidFill>
              </a:rPr>
              <a:t>Kursu</a:t>
            </a:r>
            <a:r>
              <a:rPr lang="en-US" spc="26" dirty="0">
                <a:solidFill>
                  <a:srgbClr val="000000"/>
                </a:solidFill>
              </a:rPr>
              <a:t> </a:t>
            </a:r>
            <a:r>
              <a:rPr lang="en-US" spc="26" dirty="0" err="1">
                <a:solidFill>
                  <a:srgbClr val="000000"/>
                </a:solidFill>
              </a:rPr>
              <a:t>Yönetmeliği</a:t>
            </a:r>
            <a:r>
              <a:rPr lang="en-US" spc="26" dirty="0">
                <a:solidFill>
                  <a:srgbClr val="000000"/>
                </a:solidFill>
              </a:rPr>
              <a:t> </a:t>
            </a:r>
            <a:r>
              <a:rPr lang="en-US" spc="26" dirty="0" err="1">
                <a:solidFill>
                  <a:srgbClr val="000000"/>
                </a:solidFill>
              </a:rPr>
              <a:t>hükümlerine</a:t>
            </a:r>
            <a:r>
              <a:rPr lang="en-US" spc="26" dirty="0">
                <a:solidFill>
                  <a:srgbClr val="000000"/>
                </a:solidFill>
              </a:rPr>
              <a:t> </a:t>
            </a:r>
            <a:r>
              <a:rPr lang="en-US" spc="26" dirty="0" err="1">
                <a:solidFill>
                  <a:srgbClr val="000000"/>
                </a:solidFill>
              </a:rPr>
              <a:t>göre</a:t>
            </a:r>
            <a:r>
              <a:rPr lang="en-US" spc="26" dirty="0">
                <a:solidFill>
                  <a:srgbClr val="000000"/>
                </a:solidFill>
              </a:rPr>
              <a:t> </a:t>
            </a:r>
            <a:r>
              <a:rPr lang="en-US" spc="26" dirty="0" err="1">
                <a:solidFill>
                  <a:srgbClr val="000000"/>
                </a:solidFill>
              </a:rPr>
              <a:t>işlem</a:t>
            </a:r>
            <a:r>
              <a:rPr lang="en-US" spc="26" dirty="0">
                <a:solidFill>
                  <a:srgbClr val="000000"/>
                </a:solidFill>
              </a:rPr>
              <a:t> </a:t>
            </a:r>
            <a:r>
              <a:rPr lang="en-US" spc="26" dirty="0" err="1">
                <a:solidFill>
                  <a:srgbClr val="000000"/>
                </a:solidFill>
              </a:rPr>
              <a:t>yapılacaktır</a:t>
            </a:r>
            <a:r>
              <a:rPr lang="en-US" spc="26" dirty="0">
                <a:solidFill>
                  <a:srgbClr val="000000"/>
                </a:solidFill>
              </a:rPr>
              <a:t>.</a:t>
            </a:r>
          </a:p>
        </p:txBody>
      </p:sp>
    </p:spTree>
    <p:extLst>
      <p:ext uri="{BB962C8B-B14F-4D97-AF65-F5344CB8AC3E}">
        <p14:creationId xmlns:p14="http://schemas.microsoft.com/office/powerpoint/2010/main" val="27666930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061" y="3823687"/>
            <a:ext cx="10747498" cy="2313664"/>
          </a:xfrm>
          <a:prstGeom prst="rect">
            <a:avLst/>
          </a:prstGeom>
          <a:effectLst>
            <a:glow rad="228600">
              <a:schemeClr val="bg1">
                <a:lumMod val="75000"/>
                <a:alpha val="40000"/>
              </a:schemeClr>
            </a:glow>
          </a:effectLst>
        </p:spPr>
      </p:pic>
      <p:sp>
        <p:nvSpPr>
          <p:cNvPr id="15" name="Metin kutusu 14"/>
          <p:cNvSpPr txBox="1"/>
          <p:nvPr/>
        </p:nvSpPr>
        <p:spPr>
          <a:xfrm>
            <a:off x="1299151" y="4232670"/>
            <a:ext cx="1037513" cy="1200329"/>
          </a:xfrm>
          <a:prstGeom prst="rect">
            <a:avLst/>
          </a:prstGeom>
          <a:noFill/>
        </p:spPr>
        <p:txBody>
          <a:bodyPr wrap="square" rtlCol="0">
            <a:spAutoFit/>
          </a:bodyPr>
          <a:lstStyle/>
          <a:p>
            <a:r>
              <a:rPr lang="tr-TR" sz="7200" b="1" dirty="0" smtClean="0">
                <a:solidFill>
                  <a:schemeClr val="bg1"/>
                </a:solidFill>
              </a:rPr>
              <a:t>1</a:t>
            </a:r>
            <a:endParaRPr lang="tr-TR" sz="7200" b="1" dirty="0">
              <a:solidFill>
                <a:schemeClr val="bg1"/>
              </a:solidFill>
            </a:endParaRPr>
          </a:p>
        </p:txBody>
      </p:sp>
      <p:pic>
        <p:nvPicPr>
          <p:cNvPr id="21" name="Resim 20"/>
          <p:cNvPicPr>
            <a:picLocks noChangeAspect="1"/>
          </p:cNvPicPr>
          <p:nvPr/>
        </p:nvPicPr>
        <p:blipFill rotWithShape="1">
          <a:blip r:embed="rId4" cstate="print">
            <a:extLst>
              <a:ext uri="{28A0092B-C50C-407E-A947-70E740481C1C}">
                <a14:useLocalDpi xmlns:a14="http://schemas.microsoft.com/office/drawing/2010/main" val="0"/>
              </a:ext>
            </a:extLst>
          </a:blip>
          <a:srcRect l="10474" t="8758" r="9218" b="10981"/>
          <a:stretch/>
        </p:blipFill>
        <p:spPr>
          <a:xfrm>
            <a:off x="5303520" y="1260782"/>
            <a:ext cx="1689099" cy="2025601"/>
          </a:xfrm>
          <a:prstGeom prst="rect">
            <a:avLst/>
          </a:prstGeom>
        </p:spPr>
      </p:pic>
      <p:sp>
        <p:nvSpPr>
          <p:cNvPr id="22" name="Metin kutusu 21"/>
          <p:cNvSpPr txBox="1"/>
          <p:nvPr/>
        </p:nvSpPr>
        <p:spPr>
          <a:xfrm>
            <a:off x="3131667" y="3335690"/>
            <a:ext cx="8238564" cy="2585323"/>
          </a:xfrm>
          <a:prstGeom prst="rect">
            <a:avLst/>
          </a:prstGeom>
          <a:noFill/>
        </p:spPr>
        <p:txBody>
          <a:bodyPr wrap="square" rtlCol="0">
            <a:spAutoFit/>
          </a:bodyPr>
          <a:lstStyle/>
          <a:p>
            <a:pPr algn="just"/>
            <a:r>
              <a:rPr lang="tr-TR" b="1" dirty="0" smtClean="0"/>
              <a:t>Yüz tanıma eşleşme skoru ‘60’ </a:t>
            </a:r>
            <a:r>
              <a:rPr lang="tr-TR" b="1" dirty="0" err="1" smtClean="0"/>
              <a:t>ın</a:t>
            </a:r>
            <a:r>
              <a:rPr lang="tr-TR" b="1" dirty="0" smtClean="0"/>
              <a:t> altında olan aday olduğu takdirde;</a:t>
            </a:r>
          </a:p>
          <a:p>
            <a:pPr algn="just"/>
            <a:endParaRPr lang="tr-TR" dirty="0" smtClean="0"/>
          </a:p>
          <a:p>
            <a:pPr algn="just"/>
            <a:r>
              <a:rPr lang="tr-TR" dirty="0" smtClean="0"/>
              <a:t>Böyle bir durumda öncelikle sınava gelen aday ile bu adayın sistem üzerindeki fotoğrafındaki eşleşmeyi etkileyebilecek bir durum olup olmadığını (Fotoğrafında gözlük olmamasına rağmen adayın salonda </a:t>
            </a:r>
            <a:r>
              <a:rPr lang="tr-TR" b="1" dirty="0" smtClean="0"/>
              <a:t>gözlük takması</a:t>
            </a:r>
            <a:r>
              <a:rPr lang="tr-TR" dirty="0" smtClean="0"/>
              <a:t>, adayın </a:t>
            </a:r>
            <a:r>
              <a:rPr lang="tr-TR" b="1" dirty="0" smtClean="0"/>
              <a:t>maske takması</a:t>
            </a:r>
            <a:r>
              <a:rPr lang="tr-TR" dirty="0" smtClean="0"/>
              <a:t>, varsa bere/şapka benzeri takması) </a:t>
            </a:r>
            <a:r>
              <a:rPr lang="tr-TR" b="1" dirty="0" smtClean="0"/>
              <a:t>gözlemler</a:t>
            </a:r>
            <a:r>
              <a:rPr lang="tr-TR" dirty="0" smtClean="0"/>
              <a:t> ve gerekirse adaydan bu durumun yüz tanıma eşleme işlemi bitene kadar düzeltilmesini (gözlüğünü/maskesini/şapka-bere gibi nesneleri geçici olarak çıkarması gibi) talep eder ve eşleştirme işlemi yeniden başlatılır.</a:t>
            </a:r>
            <a:endParaRPr lang="tr-TR" dirty="0"/>
          </a:p>
        </p:txBody>
      </p:sp>
      <p:sp>
        <p:nvSpPr>
          <p:cNvPr id="23" name="Dikdörtgen 22"/>
          <p:cNvSpPr/>
          <p:nvPr/>
        </p:nvSpPr>
        <p:spPr>
          <a:xfrm>
            <a:off x="2910999" y="366115"/>
            <a:ext cx="7013048" cy="830997"/>
          </a:xfrm>
          <a:prstGeom prst="rect">
            <a:avLst/>
          </a:prstGeom>
        </p:spPr>
        <p:txBody>
          <a:bodyPr wrap="square">
            <a:spAutoFit/>
          </a:bodyPr>
          <a:lstStyle/>
          <a:p>
            <a:pPr marR="231775" algn="ctr"/>
            <a:r>
              <a:rPr lang="tr-TR" sz="2400" b="1" spc="-25" dirty="0">
                <a:solidFill>
                  <a:srgbClr val="54565B"/>
                </a:solidFill>
                <a:cs typeface="Myriad Pro"/>
              </a:rPr>
              <a:t>13. Madde</a:t>
            </a:r>
          </a:p>
          <a:p>
            <a:pPr marR="231775" algn="ctr"/>
            <a:r>
              <a:rPr lang="en-US" sz="2400" b="1" spc="-25" dirty="0">
                <a:solidFill>
                  <a:srgbClr val="54565B"/>
                </a:solidFill>
                <a:cs typeface="Myriad Pro"/>
              </a:rPr>
              <a:t>e-</a:t>
            </a:r>
            <a:r>
              <a:rPr lang="en-US" sz="2400" b="1" spc="-25" dirty="0" err="1">
                <a:solidFill>
                  <a:srgbClr val="54565B"/>
                </a:solidFill>
                <a:cs typeface="Myriad Pro"/>
              </a:rPr>
              <a:t>Sınavların</a:t>
            </a:r>
            <a:r>
              <a:rPr lang="en-US" sz="2400" b="1" spc="-25" dirty="0">
                <a:solidFill>
                  <a:srgbClr val="54565B"/>
                </a:solidFill>
                <a:cs typeface="Myriad Pro"/>
              </a:rPr>
              <a:t> </a:t>
            </a:r>
            <a:r>
              <a:rPr lang="en-US" sz="2400" b="1" spc="-25" dirty="0" err="1">
                <a:solidFill>
                  <a:srgbClr val="54565B"/>
                </a:solidFill>
                <a:cs typeface="Myriad Pro"/>
              </a:rPr>
              <a:t>Tekrarlanmasına</a:t>
            </a:r>
            <a:r>
              <a:rPr lang="en-US" sz="2400" b="1" spc="-25" dirty="0">
                <a:solidFill>
                  <a:srgbClr val="54565B"/>
                </a:solidFill>
                <a:cs typeface="Myriad Pro"/>
              </a:rPr>
              <a:t> </a:t>
            </a:r>
            <a:r>
              <a:rPr lang="en-US" sz="2400" b="1" spc="-25" dirty="0" err="1">
                <a:solidFill>
                  <a:srgbClr val="54565B"/>
                </a:solidFill>
                <a:cs typeface="Myriad Pro"/>
              </a:rPr>
              <a:t>Dair</a:t>
            </a:r>
            <a:r>
              <a:rPr lang="en-US" sz="2400" b="1" spc="-25" dirty="0">
                <a:solidFill>
                  <a:srgbClr val="54565B"/>
                </a:solidFill>
                <a:cs typeface="Myriad Pro"/>
              </a:rPr>
              <a:t> </a:t>
            </a:r>
            <a:r>
              <a:rPr lang="en-US" sz="2400" b="1" spc="-25" dirty="0" err="1">
                <a:solidFill>
                  <a:srgbClr val="54565B"/>
                </a:solidFill>
                <a:cs typeface="Myriad Pro"/>
              </a:rPr>
              <a:t>Esaslar</a:t>
            </a:r>
            <a:endParaRPr lang="en-US" sz="2400" b="1" spc="-25" dirty="0">
              <a:solidFill>
                <a:srgbClr val="54565B"/>
              </a:solidFill>
              <a:cs typeface="Myriad Pro"/>
            </a:endParaRPr>
          </a:p>
        </p:txBody>
      </p:sp>
    </p:spTree>
    <p:extLst>
      <p:ext uri="{BB962C8B-B14F-4D97-AF65-F5344CB8AC3E}">
        <p14:creationId xmlns:p14="http://schemas.microsoft.com/office/powerpoint/2010/main" val="8522512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pic>
        <p:nvPicPr>
          <p:cNvPr id="14" name="Resim 13"/>
          <p:cNvPicPr>
            <a:picLocks noChangeAspect="1"/>
          </p:cNvPicPr>
          <p:nvPr/>
        </p:nvPicPr>
        <p:blipFill rotWithShape="1">
          <a:blip r:embed="rId3" cstate="print">
            <a:extLst>
              <a:ext uri="{28A0092B-C50C-407E-A947-70E740481C1C}">
                <a14:useLocalDpi xmlns:a14="http://schemas.microsoft.com/office/drawing/2010/main" val="0"/>
              </a:ext>
            </a:extLst>
          </a:blip>
          <a:srcRect l="10474" t="8758" r="9218" b="10981"/>
          <a:stretch/>
        </p:blipFill>
        <p:spPr>
          <a:xfrm>
            <a:off x="9005553" y="1932530"/>
            <a:ext cx="2344972" cy="2812136"/>
          </a:xfrm>
          <a:prstGeom prst="rect">
            <a:avLst/>
          </a:prstGeom>
        </p:spPr>
      </p:pic>
      <p:pic>
        <p:nvPicPr>
          <p:cNvPr id="16" name="Resi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549" y="2140819"/>
            <a:ext cx="7055398" cy="1417110"/>
          </a:xfrm>
          <a:prstGeom prst="rect">
            <a:avLst/>
          </a:prstGeom>
          <a:effectLst>
            <a:glow rad="228600">
              <a:schemeClr val="bg1">
                <a:lumMod val="75000"/>
                <a:alpha val="40000"/>
              </a:schemeClr>
            </a:glow>
          </a:effectLst>
        </p:spPr>
      </p:pic>
      <p:pic>
        <p:nvPicPr>
          <p:cNvPr id="17" name="Resi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550" y="3678646"/>
            <a:ext cx="7055398" cy="1434920"/>
          </a:xfrm>
          <a:prstGeom prst="rect">
            <a:avLst/>
          </a:prstGeom>
          <a:effectLst>
            <a:glow rad="228600">
              <a:schemeClr val="bg1">
                <a:lumMod val="75000"/>
                <a:alpha val="40000"/>
              </a:schemeClr>
            </a:glow>
          </a:effectLst>
        </p:spPr>
      </p:pic>
      <p:sp>
        <p:nvSpPr>
          <p:cNvPr id="19" name="Metin kutusu 18"/>
          <p:cNvSpPr txBox="1"/>
          <p:nvPr/>
        </p:nvSpPr>
        <p:spPr>
          <a:xfrm>
            <a:off x="2379522" y="2206850"/>
            <a:ext cx="5396361" cy="1200329"/>
          </a:xfrm>
          <a:prstGeom prst="rect">
            <a:avLst/>
          </a:prstGeom>
          <a:noFill/>
        </p:spPr>
        <p:txBody>
          <a:bodyPr wrap="square" rtlCol="0">
            <a:spAutoFit/>
          </a:bodyPr>
          <a:lstStyle/>
          <a:p>
            <a:pPr algn="just"/>
            <a:r>
              <a:rPr lang="tr-TR" dirty="0" smtClean="0"/>
              <a:t>Salondaki aydınlatmanın çok veya az olması da eşleştirmeyi etkileyebileceğinden salon aydınlatma sisteminin değiştirilerek eşleştirme işlemi yeniden başlatılır.</a:t>
            </a:r>
          </a:p>
        </p:txBody>
      </p:sp>
      <p:sp>
        <p:nvSpPr>
          <p:cNvPr id="20" name="Dikdörtgen 19"/>
          <p:cNvSpPr/>
          <p:nvPr/>
        </p:nvSpPr>
        <p:spPr>
          <a:xfrm>
            <a:off x="2425241" y="3497521"/>
            <a:ext cx="5396361" cy="1477328"/>
          </a:xfrm>
          <a:prstGeom prst="rect">
            <a:avLst/>
          </a:prstGeom>
        </p:spPr>
        <p:txBody>
          <a:bodyPr wrap="square">
            <a:spAutoFit/>
          </a:bodyPr>
          <a:lstStyle/>
          <a:p>
            <a:pPr algn="just"/>
            <a:endParaRPr lang="tr-TR" dirty="0"/>
          </a:p>
          <a:p>
            <a:pPr algn="just"/>
            <a:r>
              <a:rPr lang="tr-TR" dirty="0"/>
              <a:t>Tüm uygulamalara rağmen eşleşme skoru 60’ın altında ise son olarak adayın fotoğrafı kayıtlı olduğu </a:t>
            </a:r>
            <a:r>
              <a:rPr lang="tr-TR" b="1" dirty="0"/>
              <a:t>kurum bilgisinden getirilerek</a:t>
            </a:r>
            <a:r>
              <a:rPr lang="tr-TR" dirty="0"/>
              <a:t> eşleştirme işlemi yeniden başlatılır</a:t>
            </a:r>
            <a:r>
              <a:rPr lang="tr-TR" dirty="0" smtClean="0"/>
              <a:t>.</a:t>
            </a:r>
            <a:endParaRPr lang="tr-TR" dirty="0"/>
          </a:p>
        </p:txBody>
      </p:sp>
      <p:sp>
        <p:nvSpPr>
          <p:cNvPr id="24" name="Metin kutusu 23"/>
          <p:cNvSpPr txBox="1"/>
          <p:nvPr/>
        </p:nvSpPr>
        <p:spPr>
          <a:xfrm>
            <a:off x="1191946" y="2407187"/>
            <a:ext cx="811471" cy="769441"/>
          </a:xfrm>
          <a:prstGeom prst="rect">
            <a:avLst/>
          </a:prstGeom>
          <a:noFill/>
        </p:spPr>
        <p:txBody>
          <a:bodyPr wrap="square" rtlCol="0">
            <a:spAutoFit/>
          </a:bodyPr>
          <a:lstStyle/>
          <a:p>
            <a:r>
              <a:rPr lang="tr-TR" sz="4400" b="1" dirty="0">
                <a:solidFill>
                  <a:schemeClr val="bg1"/>
                </a:solidFill>
              </a:rPr>
              <a:t>2</a:t>
            </a:r>
          </a:p>
        </p:txBody>
      </p:sp>
      <p:sp>
        <p:nvSpPr>
          <p:cNvPr id="25" name="Metin kutusu 24"/>
          <p:cNvSpPr txBox="1"/>
          <p:nvPr/>
        </p:nvSpPr>
        <p:spPr>
          <a:xfrm>
            <a:off x="1210374" y="3883189"/>
            <a:ext cx="811471" cy="769441"/>
          </a:xfrm>
          <a:prstGeom prst="rect">
            <a:avLst/>
          </a:prstGeom>
          <a:noFill/>
        </p:spPr>
        <p:txBody>
          <a:bodyPr wrap="square" rtlCol="0">
            <a:spAutoFit/>
          </a:bodyPr>
          <a:lstStyle/>
          <a:p>
            <a:r>
              <a:rPr lang="tr-TR" sz="4400" b="1" dirty="0" smtClean="0">
                <a:solidFill>
                  <a:schemeClr val="bg1"/>
                </a:solidFill>
              </a:rPr>
              <a:t>3</a:t>
            </a:r>
            <a:endParaRPr lang="tr-TR" sz="4400" b="1" dirty="0">
              <a:solidFill>
                <a:schemeClr val="bg1"/>
              </a:solidFill>
            </a:endParaRPr>
          </a:p>
        </p:txBody>
      </p:sp>
      <p:sp>
        <p:nvSpPr>
          <p:cNvPr id="21" name="Dikdörtgen 20"/>
          <p:cNvSpPr/>
          <p:nvPr/>
        </p:nvSpPr>
        <p:spPr>
          <a:xfrm>
            <a:off x="2512081" y="487637"/>
            <a:ext cx="7801070" cy="830997"/>
          </a:xfrm>
          <a:prstGeom prst="rect">
            <a:avLst/>
          </a:prstGeom>
        </p:spPr>
        <p:txBody>
          <a:bodyPr wrap="square">
            <a:spAutoFit/>
          </a:bodyPr>
          <a:lstStyle/>
          <a:p>
            <a:pPr marR="231775" algn="ctr"/>
            <a:r>
              <a:rPr lang="tr-TR" sz="2400" b="1" spc="-25" dirty="0">
                <a:solidFill>
                  <a:srgbClr val="54565B"/>
                </a:solidFill>
                <a:cs typeface="Myriad Pro"/>
              </a:rPr>
              <a:t>Yüz Tanıma Sistemini Geçmeyen </a:t>
            </a:r>
            <a:r>
              <a:rPr lang="tr-TR" sz="2400" b="1" spc="-25" dirty="0">
                <a:solidFill>
                  <a:srgbClr val="54565B"/>
                </a:solidFill>
                <a:cs typeface="Myriad Pro"/>
              </a:rPr>
              <a:t>Aday </a:t>
            </a:r>
            <a:r>
              <a:rPr lang="tr-TR" sz="2400" b="1" spc="-25" dirty="0">
                <a:solidFill>
                  <a:srgbClr val="54565B"/>
                </a:solidFill>
                <a:cs typeface="Myriad Pro"/>
              </a:rPr>
              <a:t>Olması Hâlinde Yapılması </a:t>
            </a:r>
            <a:r>
              <a:rPr lang="tr-TR" sz="2400" b="1" spc="-25" dirty="0">
                <a:solidFill>
                  <a:srgbClr val="54565B"/>
                </a:solidFill>
                <a:cs typeface="Myriad Pro"/>
              </a:rPr>
              <a:t>Gerekenler</a:t>
            </a:r>
            <a:endParaRPr lang="tr-TR" sz="2400" b="1" spc="-25" dirty="0">
              <a:solidFill>
                <a:srgbClr val="54565B"/>
              </a:solidFill>
              <a:cs typeface="Myriad Pro"/>
            </a:endParaRPr>
          </a:p>
        </p:txBody>
      </p:sp>
    </p:spTree>
    <p:extLst>
      <p:ext uri="{BB962C8B-B14F-4D97-AF65-F5344CB8AC3E}">
        <p14:creationId xmlns:p14="http://schemas.microsoft.com/office/powerpoint/2010/main" val="2845697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pic>
        <p:nvPicPr>
          <p:cNvPr id="14" name="Resim 13"/>
          <p:cNvPicPr>
            <a:picLocks noChangeAspect="1"/>
          </p:cNvPicPr>
          <p:nvPr/>
        </p:nvPicPr>
        <p:blipFill rotWithShape="1">
          <a:blip r:embed="rId3" cstate="print">
            <a:extLst>
              <a:ext uri="{28A0092B-C50C-407E-A947-70E740481C1C}">
                <a14:useLocalDpi xmlns:a14="http://schemas.microsoft.com/office/drawing/2010/main" val="0"/>
              </a:ext>
            </a:extLst>
          </a:blip>
          <a:srcRect l="10474" t="8758" r="9218" b="10981"/>
          <a:stretch/>
        </p:blipFill>
        <p:spPr>
          <a:xfrm>
            <a:off x="9005553" y="1932530"/>
            <a:ext cx="2344972" cy="2812136"/>
          </a:xfrm>
          <a:prstGeom prst="rect">
            <a:avLst/>
          </a:prstGeom>
        </p:spPr>
      </p:pic>
      <p:pic>
        <p:nvPicPr>
          <p:cNvPr id="16" name="Resi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228" y="2138901"/>
            <a:ext cx="8007980" cy="1417110"/>
          </a:xfrm>
          <a:prstGeom prst="rect">
            <a:avLst/>
          </a:prstGeom>
          <a:effectLst>
            <a:glow rad="228600">
              <a:schemeClr val="bg1">
                <a:lumMod val="75000"/>
                <a:alpha val="40000"/>
              </a:schemeClr>
            </a:glow>
          </a:effectLst>
        </p:spPr>
      </p:pic>
      <p:pic>
        <p:nvPicPr>
          <p:cNvPr id="17" name="Resi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228" y="3678646"/>
            <a:ext cx="8007980" cy="1434920"/>
          </a:xfrm>
          <a:prstGeom prst="rect">
            <a:avLst/>
          </a:prstGeom>
          <a:effectLst>
            <a:glow rad="228600">
              <a:schemeClr val="bg1">
                <a:lumMod val="75000"/>
                <a:alpha val="40000"/>
              </a:schemeClr>
            </a:glow>
          </a:effectLst>
        </p:spPr>
      </p:pic>
      <p:sp>
        <p:nvSpPr>
          <p:cNvPr id="21" name="Dikdörtgen 20"/>
          <p:cNvSpPr/>
          <p:nvPr/>
        </p:nvSpPr>
        <p:spPr>
          <a:xfrm>
            <a:off x="2512081" y="487637"/>
            <a:ext cx="7801070" cy="830997"/>
          </a:xfrm>
          <a:prstGeom prst="rect">
            <a:avLst/>
          </a:prstGeom>
        </p:spPr>
        <p:txBody>
          <a:bodyPr wrap="square">
            <a:spAutoFit/>
          </a:bodyPr>
          <a:lstStyle/>
          <a:p>
            <a:pPr marR="231775" algn="ctr"/>
            <a:r>
              <a:rPr lang="tr-TR" sz="2400" b="1" spc="-25" dirty="0">
                <a:solidFill>
                  <a:srgbClr val="54565B"/>
                </a:solidFill>
                <a:cs typeface="Myriad Pro"/>
              </a:rPr>
              <a:t>Yüz Tanıma Sistemini Geçmeyen </a:t>
            </a:r>
            <a:r>
              <a:rPr lang="tr-TR" sz="2400" b="1" spc="-25" dirty="0">
                <a:solidFill>
                  <a:srgbClr val="54565B"/>
                </a:solidFill>
                <a:cs typeface="Myriad Pro"/>
              </a:rPr>
              <a:t>Aday </a:t>
            </a:r>
            <a:r>
              <a:rPr lang="tr-TR" sz="2400" b="1" spc="-25" dirty="0">
                <a:solidFill>
                  <a:srgbClr val="54565B"/>
                </a:solidFill>
                <a:cs typeface="Myriad Pro"/>
              </a:rPr>
              <a:t>Olması Hâlinde Yapılması </a:t>
            </a:r>
            <a:r>
              <a:rPr lang="tr-TR" sz="2400" b="1" spc="-25" dirty="0">
                <a:solidFill>
                  <a:srgbClr val="54565B"/>
                </a:solidFill>
                <a:cs typeface="Myriad Pro"/>
              </a:rPr>
              <a:t>Gerekenler</a:t>
            </a:r>
            <a:endParaRPr lang="tr-TR" sz="2400" b="1" spc="-25" dirty="0">
              <a:solidFill>
                <a:srgbClr val="54565B"/>
              </a:solidFill>
              <a:cs typeface="Myriad Pro"/>
            </a:endParaRPr>
          </a:p>
        </p:txBody>
      </p:sp>
      <p:sp>
        <p:nvSpPr>
          <p:cNvPr id="15" name="Dikdörtgen 14"/>
          <p:cNvSpPr/>
          <p:nvPr/>
        </p:nvSpPr>
        <p:spPr>
          <a:xfrm>
            <a:off x="2363208" y="2204385"/>
            <a:ext cx="6096000" cy="1200329"/>
          </a:xfrm>
          <a:prstGeom prst="rect">
            <a:avLst/>
          </a:prstGeom>
        </p:spPr>
        <p:txBody>
          <a:bodyPr>
            <a:spAutoFit/>
          </a:bodyPr>
          <a:lstStyle/>
          <a:p>
            <a:pPr algn="just"/>
            <a:r>
              <a:rPr lang="tr-TR" dirty="0" smtClean="0"/>
              <a:t>Yukarıda </a:t>
            </a:r>
            <a:r>
              <a:rPr lang="tr-TR" dirty="0"/>
              <a:t>yer alan uygulamalar sonucunda eşleşme skoru halen </a:t>
            </a:r>
            <a:r>
              <a:rPr lang="tr-TR" b="1" dirty="0"/>
              <a:t>60’ın altında </a:t>
            </a:r>
            <a:r>
              <a:rPr lang="tr-TR" dirty="0"/>
              <a:t>gerçekleşen aday olması durumunda </a:t>
            </a:r>
            <a:r>
              <a:rPr lang="tr-TR" dirty="0" smtClean="0"/>
              <a:t>adayların </a:t>
            </a:r>
            <a:r>
              <a:rPr lang="tr-TR" dirty="0"/>
              <a:t>gerçek kişi olup olmadığının tespiti için yeniden değerlendirme </a:t>
            </a:r>
            <a:r>
              <a:rPr lang="tr-TR" dirty="0" smtClean="0"/>
              <a:t>yapılır.</a:t>
            </a:r>
            <a:endParaRPr lang="tr-TR" dirty="0"/>
          </a:p>
        </p:txBody>
      </p:sp>
      <p:sp>
        <p:nvSpPr>
          <p:cNvPr id="22" name="Dikdörtgen 21"/>
          <p:cNvSpPr/>
          <p:nvPr/>
        </p:nvSpPr>
        <p:spPr>
          <a:xfrm>
            <a:off x="2363208" y="3639341"/>
            <a:ext cx="6096000" cy="1200329"/>
          </a:xfrm>
          <a:prstGeom prst="rect">
            <a:avLst/>
          </a:prstGeom>
        </p:spPr>
        <p:txBody>
          <a:bodyPr>
            <a:spAutoFit/>
          </a:bodyPr>
          <a:lstStyle/>
          <a:p>
            <a:pPr algn="just"/>
            <a:endParaRPr lang="tr-TR" dirty="0"/>
          </a:p>
          <a:p>
            <a:pPr algn="just"/>
            <a:r>
              <a:rPr lang="tr-TR" dirty="0"/>
              <a:t>Bu adayların gerçek aday olup olmadığı yönündeki son kararı verecek olanlar salon görevlileridir ve ikinci kez gözle yapılan değerlendirme sonucunda alınan karardan sorumludurlar. </a:t>
            </a:r>
          </a:p>
        </p:txBody>
      </p:sp>
      <p:sp>
        <p:nvSpPr>
          <p:cNvPr id="23" name="Metin kutusu 22"/>
          <p:cNvSpPr txBox="1"/>
          <p:nvPr/>
        </p:nvSpPr>
        <p:spPr>
          <a:xfrm>
            <a:off x="978409" y="2367480"/>
            <a:ext cx="902622" cy="769441"/>
          </a:xfrm>
          <a:prstGeom prst="rect">
            <a:avLst/>
          </a:prstGeom>
          <a:noFill/>
        </p:spPr>
        <p:txBody>
          <a:bodyPr wrap="square" rtlCol="0">
            <a:spAutoFit/>
          </a:bodyPr>
          <a:lstStyle/>
          <a:p>
            <a:r>
              <a:rPr lang="tr-TR" sz="4400" b="1" dirty="0" smtClean="0">
                <a:solidFill>
                  <a:schemeClr val="bg1"/>
                </a:solidFill>
              </a:rPr>
              <a:t>4</a:t>
            </a:r>
            <a:endParaRPr lang="tr-TR" sz="4400" b="1" dirty="0">
              <a:solidFill>
                <a:schemeClr val="bg1"/>
              </a:solidFill>
            </a:endParaRPr>
          </a:p>
        </p:txBody>
      </p:sp>
      <p:sp>
        <p:nvSpPr>
          <p:cNvPr id="26" name="Metin kutusu 25"/>
          <p:cNvSpPr txBox="1"/>
          <p:nvPr/>
        </p:nvSpPr>
        <p:spPr>
          <a:xfrm>
            <a:off x="1001483" y="3854784"/>
            <a:ext cx="811471" cy="769441"/>
          </a:xfrm>
          <a:prstGeom prst="rect">
            <a:avLst/>
          </a:prstGeom>
          <a:noFill/>
        </p:spPr>
        <p:txBody>
          <a:bodyPr wrap="square" rtlCol="0">
            <a:spAutoFit/>
          </a:bodyPr>
          <a:lstStyle/>
          <a:p>
            <a:r>
              <a:rPr lang="tr-TR" sz="4400" b="1" dirty="0" smtClean="0">
                <a:solidFill>
                  <a:schemeClr val="bg1"/>
                </a:solidFill>
              </a:rPr>
              <a:t>5</a:t>
            </a:r>
            <a:endParaRPr lang="tr-TR" sz="4400" b="1" dirty="0">
              <a:solidFill>
                <a:schemeClr val="bg1"/>
              </a:solidFill>
            </a:endParaRPr>
          </a:p>
        </p:txBody>
      </p:sp>
    </p:spTree>
    <p:extLst>
      <p:ext uri="{BB962C8B-B14F-4D97-AF65-F5344CB8AC3E}">
        <p14:creationId xmlns:p14="http://schemas.microsoft.com/office/powerpoint/2010/main" val="1520781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Resim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225" y="1249589"/>
            <a:ext cx="4530257" cy="875824"/>
          </a:xfrm>
          <a:prstGeom prst="rect">
            <a:avLst/>
          </a:prstGeom>
          <a:effectLst>
            <a:glow rad="101600">
              <a:schemeClr val="bg1">
                <a:lumMod val="85000"/>
                <a:alpha val="60000"/>
              </a:schemeClr>
            </a:glow>
          </a:effectLst>
        </p:spPr>
      </p:pic>
      <p:sp>
        <p:nvSpPr>
          <p:cNvPr id="30" name="Metin kutusu 29"/>
          <p:cNvSpPr txBox="1"/>
          <p:nvPr/>
        </p:nvSpPr>
        <p:spPr>
          <a:xfrm>
            <a:off x="1054792" y="1219376"/>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smtClean="0">
                <a:solidFill>
                  <a:schemeClr val="bg1"/>
                </a:solidFill>
                <a:ea typeface="Microsoft JhengHei UI Light" panose="020B0304030504040204" pitchFamily="34" charset="-120"/>
              </a:rPr>
              <a:t>1</a:t>
            </a:r>
            <a:endParaRPr lang="tr-TR" sz="4400" b="1" dirty="0">
              <a:solidFill>
                <a:schemeClr val="bg1"/>
              </a:solidFill>
              <a:ea typeface="Microsoft JhengHei UI Light" panose="020B0304030504040204" pitchFamily="34" charset="-120"/>
            </a:endParaRPr>
          </a:p>
        </p:txBody>
      </p:sp>
      <p:sp>
        <p:nvSpPr>
          <p:cNvPr id="2" name="Unvan 32"/>
          <p:cNvSpPr txBox="1">
            <a:spLocks/>
          </p:cNvSpPr>
          <p:nvPr/>
        </p:nvSpPr>
        <p:spPr>
          <a:xfrm>
            <a:off x="1821438" y="500749"/>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dirty="0">
                <a:solidFill>
                  <a:srgbClr val="595959"/>
                </a:solidFill>
                <a:latin typeface="Times New Roman" panose="02020603050405020304" pitchFamily="18" charset="0"/>
                <a:cs typeface="Times New Roman" panose="02020603050405020304" pitchFamily="18" charset="0"/>
              </a:rPr>
              <a:t>e-Sınav Salonunda </a:t>
            </a:r>
            <a:endParaRPr lang="tr-TR" dirty="0" smtClean="0">
              <a:solidFill>
                <a:srgbClr val="595959"/>
              </a:solidFill>
              <a:latin typeface="Times New Roman" panose="02020603050405020304" pitchFamily="18" charset="0"/>
              <a:cs typeface="Times New Roman" panose="02020603050405020304" pitchFamily="18" charset="0"/>
            </a:endParaRPr>
          </a:p>
          <a:p>
            <a:r>
              <a:rPr lang="tr-TR" dirty="0" smtClean="0">
                <a:solidFill>
                  <a:srgbClr val="595959"/>
                </a:solidFill>
                <a:latin typeface="Times New Roman" panose="02020603050405020304" pitchFamily="18" charset="0"/>
                <a:cs typeface="Times New Roman" panose="02020603050405020304" pitchFamily="18" charset="0"/>
              </a:rPr>
              <a:t>Bulunan Donanım </a:t>
            </a:r>
            <a:r>
              <a:rPr lang="tr-TR" dirty="0">
                <a:solidFill>
                  <a:srgbClr val="595959"/>
                </a:solidFill>
                <a:latin typeface="Times New Roman" panose="02020603050405020304" pitchFamily="18" charset="0"/>
                <a:cs typeface="Times New Roman" panose="02020603050405020304" pitchFamily="18" charset="0"/>
              </a:rPr>
              <a:t>Malzemeleri </a:t>
            </a:r>
          </a:p>
        </p:txBody>
      </p:sp>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9" name="Metin kutusu 8"/>
          <p:cNvSpPr txBox="1"/>
          <p:nvPr/>
        </p:nvSpPr>
        <p:spPr>
          <a:xfrm>
            <a:off x="2149283" y="1463325"/>
            <a:ext cx="1945982" cy="369332"/>
          </a:xfrm>
          <a:prstGeom prst="rect">
            <a:avLst/>
          </a:prstGeom>
          <a:noFill/>
          <a:effectLst>
            <a:glow rad="101600">
              <a:schemeClr val="bg1">
                <a:lumMod val="85000"/>
                <a:alpha val="60000"/>
              </a:schemeClr>
            </a:glow>
          </a:effectLst>
        </p:spPr>
        <p:txBody>
          <a:bodyPr wrap="none" rtlCol="0">
            <a:spAutoFit/>
          </a:bodyPr>
          <a:lstStyle/>
          <a:p>
            <a:r>
              <a:rPr lang="tr-TR" dirty="0">
                <a:ea typeface="Microsoft JhengHei UI Light" panose="020B0304030504040204" pitchFamily="34" charset="-120"/>
              </a:rPr>
              <a:t>20 </a:t>
            </a:r>
            <a:r>
              <a:rPr lang="tr-TR" dirty="0" smtClean="0">
                <a:ea typeface="Microsoft JhengHei UI Light" panose="020B0304030504040204" pitchFamily="34" charset="-120"/>
              </a:rPr>
              <a:t>Sınav bilgisayarı</a:t>
            </a:r>
          </a:p>
        </p:txBody>
      </p:sp>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225" y="3411399"/>
            <a:ext cx="4530257" cy="875824"/>
          </a:xfrm>
          <a:prstGeom prst="rect">
            <a:avLst/>
          </a:prstGeom>
          <a:effectLst>
            <a:glow rad="101600">
              <a:schemeClr val="bg1">
                <a:lumMod val="85000"/>
                <a:alpha val="60000"/>
              </a:schemeClr>
            </a:glow>
          </a:effectLst>
        </p:spPr>
      </p:pic>
      <p:pic>
        <p:nvPicPr>
          <p:cNvPr id="13" name="Resi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225" y="2339149"/>
            <a:ext cx="4524961" cy="874800"/>
          </a:xfrm>
          <a:prstGeom prst="rect">
            <a:avLst/>
          </a:prstGeom>
          <a:effectLst>
            <a:glow rad="101600">
              <a:schemeClr val="bg1">
                <a:lumMod val="85000"/>
                <a:alpha val="60000"/>
              </a:schemeClr>
            </a:glow>
          </a:effectLst>
        </p:spPr>
      </p:pic>
      <p:sp>
        <p:nvSpPr>
          <p:cNvPr id="14" name="Metin kutusu 13"/>
          <p:cNvSpPr txBox="1"/>
          <p:nvPr/>
        </p:nvSpPr>
        <p:spPr>
          <a:xfrm>
            <a:off x="2149283" y="2569445"/>
            <a:ext cx="2418354" cy="369332"/>
          </a:xfrm>
          <a:prstGeom prst="rect">
            <a:avLst/>
          </a:prstGeom>
          <a:noFill/>
          <a:effectLst>
            <a:glow rad="101600">
              <a:schemeClr val="bg1">
                <a:lumMod val="85000"/>
                <a:alpha val="60000"/>
              </a:schemeClr>
            </a:glow>
          </a:effectLst>
        </p:spPr>
        <p:txBody>
          <a:bodyPr wrap="none" rtlCol="0">
            <a:spAutoFit/>
          </a:bodyPr>
          <a:lstStyle/>
          <a:p>
            <a:r>
              <a:rPr lang="tr-TR" dirty="0" smtClean="0">
                <a:ea typeface="Microsoft JhengHei UI Light" panose="020B0304030504040204" pitchFamily="34" charset="-120"/>
              </a:rPr>
              <a:t>2 </a:t>
            </a:r>
            <a:r>
              <a:rPr lang="tr-TR" dirty="0">
                <a:ea typeface="Microsoft JhengHei UI Light" panose="020B0304030504040204" pitchFamily="34" charset="-120"/>
              </a:rPr>
              <a:t>Y</a:t>
            </a:r>
            <a:r>
              <a:rPr lang="tr-TR" dirty="0" smtClean="0">
                <a:ea typeface="Microsoft JhengHei UI Light" panose="020B0304030504040204" pitchFamily="34" charset="-120"/>
              </a:rPr>
              <a:t>edek </a:t>
            </a:r>
            <a:r>
              <a:rPr lang="tr-TR" dirty="0">
                <a:ea typeface="Microsoft JhengHei UI Light" panose="020B0304030504040204" pitchFamily="34" charset="-120"/>
              </a:rPr>
              <a:t>sınav </a:t>
            </a:r>
            <a:r>
              <a:rPr lang="tr-TR" dirty="0" smtClean="0">
                <a:ea typeface="Microsoft JhengHei UI Light" panose="020B0304030504040204" pitchFamily="34" charset="-120"/>
              </a:rPr>
              <a:t>bilgisayarı</a:t>
            </a:r>
            <a:endParaRPr lang="tr-TR" dirty="0">
              <a:ea typeface="Microsoft JhengHei UI Light" panose="020B0304030504040204" pitchFamily="34" charset="-120"/>
            </a:endParaRPr>
          </a:p>
        </p:txBody>
      </p:sp>
      <p:sp>
        <p:nvSpPr>
          <p:cNvPr id="15" name="Metin kutusu 14"/>
          <p:cNvSpPr txBox="1"/>
          <p:nvPr/>
        </p:nvSpPr>
        <p:spPr>
          <a:xfrm>
            <a:off x="2149283" y="3526145"/>
            <a:ext cx="3231590" cy="646331"/>
          </a:xfrm>
          <a:prstGeom prst="rect">
            <a:avLst/>
          </a:prstGeom>
          <a:noFill/>
          <a:effectLst>
            <a:glow rad="101600">
              <a:schemeClr val="bg1">
                <a:lumMod val="85000"/>
                <a:alpha val="60000"/>
              </a:schemeClr>
            </a:glow>
          </a:effectLst>
        </p:spPr>
        <p:txBody>
          <a:bodyPr wrap="none" rtlCol="0">
            <a:spAutoFit/>
          </a:bodyPr>
          <a:lstStyle/>
          <a:p>
            <a:r>
              <a:rPr lang="tr-TR" dirty="0" smtClean="0">
                <a:ea typeface="Microsoft JhengHei UI Light" panose="020B0304030504040204" pitchFamily="34" charset="-120"/>
              </a:rPr>
              <a:t>1 e-Sınav Uygulama Modülünün </a:t>
            </a:r>
          </a:p>
          <a:p>
            <a:r>
              <a:rPr lang="tr-TR" dirty="0" smtClean="0">
                <a:ea typeface="Microsoft JhengHei UI Light" panose="020B0304030504040204" pitchFamily="34" charset="-120"/>
              </a:rPr>
              <a:t>Bulunduğu Ana Bilgisayar</a:t>
            </a:r>
            <a:endParaRPr lang="tr-TR" dirty="0">
              <a:ea typeface="Microsoft JhengHei UI Light" panose="020B0304030504040204" pitchFamily="34" charset="-120"/>
            </a:endParaRPr>
          </a:p>
        </p:txBody>
      </p:sp>
      <p:pic>
        <p:nvPicPr>
          <p:cNvPr id="16" name="Resi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225" y="5539955"/>
            <a:ext cx="4530257" cy="875824"/>
          </a:xfrm>
          <a:prstGeom prst="rect">
            <a:avLst/>
          </a:prstGeom>
          <a:effectLst>
            <a:glow rad="101600">
              <a:schemeClr val="bg1">
                <a:lumMod val="85000"/>
                <a:alpha val="60000"/>
              </a:schemeClr>
            </a:glow>
          </a:effectLst>
        </p:spPr>
      </p:pic>
      <p:pic>
        <p:nvPicPr>
          <p:cNvPr id="17" name="Resim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225" y="4499935"/>
            <a:ext cx="4524961" cy="874800"/>
          </a:xfrm>
          <a:prstGeom prst="rect">
            <a:avLst/>
          </a:prstGeom>
          <a:effectLst>
            <a:glow rad="101600">
              <a:schemeClr val="bg1">
                <a:lumMod val="85000"/>
                <a:alpha val="60000"/>
              </a:schemeClr>
            </a:glow>
          </a:effectLst>
        </p:spPr>
      </p:pic>
      <p:sp>
        <p:nvSpPr>
          <p:cNvPr id="18" name="Metin kutusu 17"/>
          <p:cNvSpPr txBox="1"/>
          <p:nvPr/>
        </p:nvSpPr>
        <p:spPr>
          <a:xfrm>
            <a:off x="2149283" y="4723561"/>
            <a:ext cx="1662321" cy="369332"/>
          </a:xfrm>
          <a:prstGeom prst="rect">
            <a:avLst/>
          </a:prstGeom>
          <a:noFill/>
          <a:effectLst>
            <a:glow rad="101600">
              <a:schemeClr val="bg1">
                <a:lumMod val="85000"/>
                <a:alpha val="60000"/>
              </a:schemeClr>
            </a:glow>
          </a:effectLst>
        </p:spPr>
        <p:txBody>
          <a:bodyPr wrap="square" rtlCol="0">
            <a:spAutoFit/>
          </a:bodyPr>
          <a:lstStyle/>
          <a:p>
            <a:r>
              <a:rPr lang="tr-TR" dirty="0" smtClean="0">
                <a:ea typeface="Microsoft JhengHei UI Light" panose="020B0304030504040204" pitchFamily="34" charset="-120"/>
              </a:rPr>
              <a:t>1 Yazıcı</a:t>
            </a:r>
            <a:endParaRPr lang="tr-TR" dirty="0">
              <a:ea typeface="Microsoft JhengHei UI Light" panose="020B0304030504040204" pitchFamily="34" charset="-120"/>
            </a:endParaRPr>
          </a:p>
        </p:txBody>
      </p:sp>
      <p:sp>
        <p:nvSpPr>
          <p:cNvPr id="19" name="Metin kutusu 18"/>
          <p:cNvSpPr txBox="1"/>
          <p:nvPr/>
        </p:nvSpPr>
        <p:spPr>
          <a:xfrm>
            <a:off x="2145468" y="5764972"/>
            <a:ext cx="2425983" cy="369332"/>
          </a:xfrm>
          <a:prstGeom prst="rect">
            <a:avLst/>
          </a:prstGeom>
          <a:noFill/>
          <a:effectLst>
            <a:glow rad="101600">
              <a:schemeClr val="bg1">
                <a:lumMod val="85000"/>
                <a:alpha val="60000"/>
              </a:schemeClr>
            </a:glow>
          </a:effectLst>
        </p:spPr>
        <p:txBody>
          <a:bodyPr wrap="square" rtlCol="0">
            <a:spAutoFit/>
          </a:bodyPr>
          <a:lstStyle/>
          <a:p>
            <a:r>
              <a:rPr lang="en-US" spc="39" dirty="0" err="1" smtClean="0">
                <a:solidFill>
                  <a:srgbClr val="000000"/>
                </a:solidFill>
              </a:rPr>
              <a:t>Güvenlik</a:t>
            </a:r>
            <a:r>
              <a:rPr lang="tr-TR" spc="39" dirty="0" smtClean="0">
                <a:solidFill>
                  <a:srgbClr val="000000"/>
                </a:solidFill>
              </a:rPr>
              <a:t> </a:t>
            </a:r>
            <a:r>
              <a:rPr lang="en-US" spc="39" dirty="0" err="1" smtClean="0">
                <a:solidFill>
                  <a:srgbClr val="000000"/>
                </a:solidFill>
              </a:rPr>
              <a:t>kamera</a:t>
            </a:r>
            <a:r>
              <a:rPr lang="tr-TR" spc="39" dirty="0" err="1" smtClean="0">
                <a:solidFill>
                  <a:srgbClr val="000000"/>
                </a:solidFill>
              </a:rPr>
              <a:t>ları</a:t>
            </a:r>
            <a:endParaRPr lang="tr-TR" dirty="0">
              <a:ea typeface="Microsoft JhengHei UI Light" panose="020B0304030504040204" pitchFamily="34" charset="-120"/>
            </a:endParaRPr>
          </a:p>
        </p:txBody>
      </p:sp>
      <p:sp>
        <p:nvSpPr>
          <p:cNvPr id="20" name="Metin kutusu 19"/>
          <p:cNvSpPr txBox="1"/>
          <p:nvPr/>
        </p:nvSpPr>
        <p:spPr>
          <a:xfrm>
            <a:off x="1060254" y="2316360"/>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a:solidFill>
                  <a:schemeClr val="bg1"/>
                </a:solidFill>
                <a:ea typeface="Microsoft JhengHei UI Light" panose="020B0304030504040204" pitchFamily="34" charset="-120"/>
              </a:rPr>
              <a:t>2</a:t>
            </a:r>
          </a:p>
        </p:txBody>
      </p:sp>
      <p:sp>
        <p:nvSpPr>
          <p:cNvPr id="21" name="Metin kutusu 20"/>
          <p:cNvSpPr txBox="1"/>
          <p:nvPr/>
        </p:nvSpPr>
        <p:spPr>
          <a:xfrm>
            <a:off x="1054792" y="3419501"/>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a:solidFill>
                  <a:schemeClr val="bg1"/>
                </a:solidFill>
                <a:ea typeface="Microsoft JhengHei UI Light" panose="020B0304030504040204" pitchFamily="34" charset="-120"/>
              </a:rPr>
              <a:t>3</a:t>
            </a:r>
          </a:p>
        </p:txBody>
      </p:sp>
      <p:sp>
        <p:nvSpPr>
          <p:cNvPr id="22" name="Metin kutusu 21"/>
          <p:cNvSpPr txBox="1"/>
          <p:nvPr/>
        </p:nvSpPr>
        <p:spPr>
          <a:xfrm>
            <a:off x="1083667" y="4508275"/>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a:solidFill>
                  <a:schemeClr val="bg1"/>
                </a:solidFill>
                <a:ea typeface="Microsoft JhengHei UI Light" panose="020B0304030504040204" pitchFamily="34" charset="-120"/>
              </a:rPr>
              <a:t>4</a:t>
            </a:r>
          </a:p>
        </p:txBody>
      </p:sp>
      <p:sp>
        <p:nvSpPr>
          <p:cNvPr id="27" name="Metin kutusu 26"/>
          <p:cNvSpPr txBox="1"/>
          <p:nvPr/>
        </p:nvSpPr>
        <p:spPr>
          <a:xfrm>
            <a:off x="1083098" y="5564918"/>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smtClean="0">
                <a:solidFill>
                  <a:schemeClr val="bg1"/>
                </a:solidFill>
                <a:ea typeface="Microsoft JhengHei UI Light" panose="020B0304030504040204" pitchFamily="34" charset="-120"/>
              </a:rPr>
              <a:t>5</a:t>
            </a:r>
            <a:endParaRPr lang="tr-TR" sz="4400" b="1" dirty="0">
              <a:solidFill>
                <a:schemeClr val="bg1"/>
              </a:solidFill>
              <a:ea typeface="Microsoft JhengHei UI Light" panose="020B0304030504040204" pitchFamily="34" charset="-120"/>
            </a:endParaRPr>
          </a:p>
        </p:txBody>
      </p:sp>
      <p:pic>
        <p:nvPicPr>
          <p:cNvPr id="2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159261" y="1463325"/>
            <a:ext cx="5426030" cy="4069523"/>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3582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302" y="4836062"/>
            <a:ext cx="8227333" cy="1471522"/>
          </a:xfrm>
          <a:prstGeom prst="rect">
            <a:avLst/>
          </a:prstGeom>
          <a:effectLst>
            <a:glow rad="228600">
              <a:schemeClr val="bg1">
                <a:lumMod val="75000"/>
                <a:alpha val="40000"/>
              </a:schemeClr>
            </a:glow>
          </a:effectLst>
        </p:spPr>
      </p:pic>
      <p:sp>
        <p:nvSpPr>
          <p:cNvPr id="20" name="Dikdörtgen 19"/>
          <p:cNvSpPr/>
          <p:nvPr/>
        </p:nvSpPr>
        <p:spPr>
          <a:xfrm>
            <a:off x="3104886" y="498879"/>
            <a:ext cx="6543770" cy="830997"/>
          </a:xfrm>
          <a:prstGeom prst="rect">
            <a:avLst/>
          </a:prstGeom>
        </p:spPr>
        <p:txBody>
          <a:bodyPr wrap="square">
            <a:spAutoFit/>
          </a:bodyPr>
          <a:lstStyle/>
          <a:p>
            <a:pPr marR="231775" algn="ctr"/>
            <a:r>
              <a:rPr lang="tr-TR" sz="2400" b="1" spc="-25" dirty="0">
                <a:solidFill>
                  <a:srgbClr val="54565B"/>
                </a:solidFill>
                <a:cs typeface="Myriad Pro"/>
              </a:rPr>
              <a:t>Sınav Başladıktan Sonra Aday Gelmesi Hâlinde Yapılması </a:t>
            </a:r>
            <a:r>
              <a:rPr lang="tr-TR" sz="2400" b="1" spc="-25" dirty="0">
                <a:solidFill>
                  <a:srgbClr val="54565B"/>
                </a:solidFill>
                <a:cs typeface="Myriad Pro"/>
              </a:rPr>
              <a:t>Gerekenler</a:t>
            </a:r>
            <a:endParaRPr lang="tr-TR" sz="2400" b="1" spc="-25" dirty="0">
              <a:solidFill>
                <a:srgbClr val="54565B"/>
              </a:solidFill>
              <a:cs typeface="Myriad Pro"/>
            </a:endParaRPr>
          </a:p>
        </p:txBody>
      </p:sp>
      <p:pic>
        <p:nvPicPr>
          <p:cNvPr id="24" name="Resim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5697" y="2434164"/>
            <a:ext cx="1694908" cy="2577539"/>
          </a:xfrm>
          <a:prstGeom prst="rect">
            <a:avLst/>
          </a:prstGeom>
        </p:spPr>
      </p:pic>
      <p:sp>
        <p:nvSpPr>
          <p:cNvPr id="25" name="Dikdörtgen 24"/>
          <p:cNvSpPr/>
          <p:nvPr/>
        </p:nvSpPr>
        <p:spPr>
          <a:xfrm>
            <a:off x="2303200" y="4910996"/>
            <a:ext cx="6122701" cy="1077218"/>
          </a:xfrm>
          <a:prstGeom prst="rect">
            <a:avLst/>
          </a:prstGeom>
        </p:spPr>
        <p:txBody>
          <a:bodyPr wrap="square">
            <a:spAutoFit/>
          </a:bodyPr>
          <a:lstStyle/>
          <a:p>
            <a:pPr algn="just">
              <a:spcBef>
                <a:spcPct val="0"/>
              </a:spcBef>
            </a:pPr>
            <a:r>
              <a:rPr lang="en-US" sz="1600" spc="26" dirty="0" err="1">
                <a:solidFill>
                  <a:srgbClr val="000000"/>
                </a:solidFill>
              </a:rPr>
              <a:t>Aday</a:t>
            </a:r>
            <a:r>
              <a:rPr lang="en-US" sz="1600" spc="26" dirty="0">
                <a:solidFill>
                  <a:srgbClr val="000000"/>
                </a:solidFill>
              </a:rPr>
              <a:t> </a:t>
            </a:r>
            <a:r>
              <a:rPr lang="en-US" sz="1600" spc="26" dirty="0" err="1">
                <a:solidFill>
                  <a:srgbClr val="000000"/>
                </a:solidFill>
              </a:rPr>
              <a:t>sınava</a:t>
            </a:r>
            <a:r>
              <a:rPr lang="en-US" sz="1600" spc="26" dirty="0">
                <a:solidFill>
                  <a:srgbClr val="000000"/>
                </a:solidFill>
              </a:rPr>
              <a:t> </a:t>
            </a:r>
            <a:r>
              <a:rPr lang="en-US" sz="1600" spc="26" dirty="0" err="1">
                <a:solidFill>
                  <a:srgbClr val="000000"/>
                </a:solidFill>
              </a:rPr>
              <a:t>gelmediyse</a:t>
            </a:r>
            <a:r>
              <a:rPr lang="en-US" sz="1600" spc="26" dirty="0">
                <a:solidFill>
                  <a:srgbClr val="000000"/>
                </a:solidFill>
              </a:rPr>
              <a:t> salon </a:t>
            </a:r>
            <a:r>
              <a:rPr lang="en-US" sz="1600" spc="26" dirty="0" err="1">
                <a:solidFill>
                  <a:srgbClr val="000000"/>
                </a:solidFill>
              </a:rPr>
              <a:t>görevlileri</a:t>
            </a:r>
            <a:r>
              <a:rPr lang="en-US" sz="1600" spc="26" dirty="0">
                <a:solidFill>
                  <a:srgbClr val="000000"/>
                </a:solidFill>
              </a:rPr>
              <a:t> </a:t>
            </a:r>
            <a:r>
              <a:rPr lang="en-US" sz="1600" spc="26" dirty="0" err="1">
                <a:solidFill>
                  <a:srgbClr val="000000"/>
                </a:solidFill>
              </a:rPr>
              <a:t>tarafından</a:t>
            </a:r>
            <a:r>
              <a:rPr lang="en-US" sz="1600" spc="26" dirty="0">
                <a:solidFill>
                  <a:srgbClr val="000000"/>
                </a:solidFill>
              </a:rPr>
              <a:t>, salon </a:t>
            </a:r>
            <a:r>
              <a:rPr lang="en-US" sz="1600" spc="26" dirty="0" err="1">
                <a:solidFill>
                  <a:srgbClr val="000000"/>
                </a:solidFill>
              </a:rPr>
              <a:t>aday</a:t>
            </a:r>
            <a:r>
              <a:rPr lang="en-US" sz="1600" spc="26" dirty="0">
                <a:solidFill>
                  <a:srgbClr val="000000"/>
                </a:solidFill>
              </a:rPr>
              <a:t> </a:t>
            </a:r>
            <a:r>
              <a:rPr lang="en-US" sz="1600" spc="26" dirty="0" err="1">
                <a:solidFill>
                  <a:srgbClr val="000000"/>
                </a:solidFill>
              </a:rPr>
              <a:t>yoklama</a:t>
            </a:r>
            <a:r>
              <a:rPr lang="en-US" sz="1600" spc="26" dirty="0">
                <a:solidFill>
                  <a:srgbClr val="000000"/>
                </a:solidFill>
              </a:rPr>
              <a:t> </a:t>
            </a:r>
            <a:r>
              <a:rPr lang="en-US" sz="1600" spc="26" dirty="0" err="1">
                <a:solidFill>
                  <a:srgbClr val="000000"/>
                </a:solidFill>
              </a:rPr>
              <a:t>listesindeki</a:t>
            </a:r>
            <a:r>
              <a:rPr lang="en-US" sz="1600" spc="26" dirty="0">
                <a:solidFill>
                  <a:srgbClr val="000000"/>
                </a:solidFill>
              </a:rPr>
              <a:t> </a:t>
            </a:r>
            <a:r>
              <a:rPr lang="en-US" sz="1600" spc="26" dirty="0" err="1">
                <a:solidFill>
                  <a:srgbClr val="000000"/>
                </a:solidFill>
              </a:rPr>
              <a:t>ilgili</a:t>
            </a:r>
            <a:r>
              <a:rPr lang="en-US" sz="1600" spc="26" dirty="0">
                <a:solidFill>
                  <a:srgbClr val="000000"/>
                </a:solidFill>
              </a:rPr>
              <a:t> </a:t>
            </a:r>
            <a:r>
              <a:rPr lang="en-US" sz="1600" spc="26" dirty="0" err="1">
                <a:solidFill>
                  <a:srgbClr val="000000"/>
                </a:solidFill>
              </a:rPr>
              <a:t>alana</a:t>
            </a:r>
            <a:r>
              <a:rPr lang="en-US" sz="1600" spc="26" dirty="0">
                <a:solidFill>
                  <a:srgbClr val="000000"/>
                </a:solidFill>
              </a:rPr>
              <a:t> </a:t>
            </a:r>
            <a:r>
              <a:rPr lang="en-US" sz="1600" b="1" spc="26" dirty="0">
                <a:solidFill>
                  <a:srgbClr val="000000"/>
                </a:solidFill>
              </a:rPr>
              <a:t>“</a:t>
            </a:r>
            <a:r>
              <a:rPr lang="en-US" sz="1600" b="1" spc="26" dirty="0" err="1">
                <a:solidFill>
                  <a:srgbClr val="000000"/>
                </a:solidFill>
              </a:rPr>
              <a:t>Girmedi</a:t>
            </a:r>
            <a:r>
              <a:rPr lang="en-US" sz="1600" b="1" spc="26" dirty="0">
                <a:solidFill>
                  <a:srgbClr val="000000"/>
                </a:solidFill>
              </a:rPr>
              <a:t>” </a:t>
            </a:r>
            <a:r>
              <a:rPr lang="en-US" sz="1600" spc="26" dirty="0" err="1">
                <a:solidFill>
                  <a:srgbClr val="000000"/>
                </a:solidFill>
              </a:rPr>
              <a:t>yazılacak</a:t>
            </a:r>
            <a:r>
              <a:rPr lang="en-US" sz="1600" spc="26" dirty="0">
                <a:solidFill>
                  <a:srgbClr val="000000"/>
                </a:solidFill>
              </a:rPr>
              <a:t> </a:t>
            </a:r>
            <a:r>
              <a:rPr lang="en-US" sz="1600" spc="26" dirty="0" err="1">
                <a:solidFill>
                  <a:srgbClr val="000000"/>
                </a:solidFill>
              </a:rPr>
              <a:t>ve</a:t>
            </a:r>
            <a:r>
              <a:rPr lang="en-US" sz="1600" spc="26" dirty="0">
                <a:solidFill>
                  <a:srgbClr val="000000"/>
                </a:solidFill>
              </a:rPr>
              <a:t> </a:t>
            </a:r>
            <a:r>
              <a:rPr lang="en-US" sz="1600" spc="26" dirty="0" err="1">
                <a:solidFill>
                  <a:srgbClr val="000000"/>
                </a:solidFill>
              </a:rPr>
              <a:t>adayın</a:t>
            </a:r>
            <a:r>
              <a:rPr lang="en-US" sz="1600" spc="26" dirty="0">
                <a:solidFill>
                  <a:srgbClr val="000000"/>
                </a:solidFill>
              </a:rPr>
              <a:t> </a:t>
            </a:r>
            <a:r>
              <a:rPr lang="en-US" sz="1600" spc="26" dirty="0" err="1">
                <a:solidFill>
                  <a:srgbClr val="000000"/>
                </a:solidFill>
              </a:rPr>
              <a:t>sınava</a:t>
            </a:r>
            <a:r>
              <a:rPr lang="en-US" sz="1600" spc="26" dirty="0">
                <a:solidFill>
                  <a:srgbClr val="000000"/>
                </a:solidFill>
              </a:rPr>
              <a:t> </a:t>
            </a:r>
            <a:r>
              <a:rPr lang="en-US" sz="1600" spc="26" dirty="0" err="1">
                <a:solidFill>
                  <a:srgbClr val="000000"/>
                </a:solidFill>
              </a:rPr>
              <a:t>katılım</a:t>
            </a:r>
            <a:r>
              <a:rPr lang="en-US" sz="1600" spc="26" dirty="0">
                <a:solidFill>
                  <a:srgbClr val="000000"/>
                </a:solidFill>
              </a:rPr>
              <a:t> </a:t>
            </a:r>
            <a:r>
              <a:rPr lang="en-US" sz="1600" spc="26" dirty="0" err="1">
                <a:solidFill>
                  <a:srgbClr val="000000"/>
                </a:solidFill>
              </a:rPr>
              <a:t>durumu</a:t>
            </a:r>
            <a:r>
              <a:rPr lang="en-US" sz="1600" spc="26" dirty="0">
                <a:solidFill>
                  <a:srgbClr val="000000"/>
                </a:solidFill>
              </a:rPr>
              <a:t> </a:t>
            </a:r>
            <a:r>
              <a:rPr lang="en-US" sz="1600" spc="26" dirty="0" err="1">
                <a:solidFill>
                  <a:srgbClr val="000000"/>
                </a:solidFill>
              </a:rPr>
              <a:t>sistem</a:t>
            </a:r>
            <a:r>
              <a:rPr lang="en-US" sz="1600" spc="26" dirty="0">
                <a:solidFill>
                  <a:srgbClr val="000000"/>
                </a:solidFill>
              </a:rPr>
              <a:t> </a:t>
            </a:r>
            <a:r>
              <a:rPr lang="en-US" sz="1600" spc="26" dirty="0" err="1">
                <a:solidFill>
                  <a:srgbClr val="000000"/>
                </a:solidFill>
              </a:rPr>
              <a:t>üzerinden</a:t>
            </a:r>
            <a:r>
              <a:rPr lang="en-US" sz="1600" spc="26" dirty="0">
                <a:solidFill>
                  <a:srgbClr val="000000"/>
                </a:solidFill>
              </a:rPr>
              <a:t> </a:t>
            </a:r>
            <a:r>
              <a:rPr lang="en-US" sz="1600" b="1" spc="26" dirty="0">
                <a:solidFill>
                  <a:srgbClr val="000000"/>
                </a:solidFill>
              </a:rPr>
              <a:t>“</a:t>
            </a:r>
            <a:r>
              <a:rPr lang="en-US" sz="1600" b="1" spc="26" dirty="0" err="1">
                <a:solidFill>
                  <a:srgbClr val="000000"/>
                </a:solidFill>
              </a:rPr>
              <a:t>Aday</a:t>
            </a:r>
            <a:r>
              <a:rPr lang="en-US" sz="1600" b="1" spc="26" dirty="0">
                <a:solidFill>
                  <a:srgbClr val="000000"/>
                </a:solidFill>
              </a:rPr>
              <a:t> </a:t>
            </a:r>
            <a:r>
              <a:rPr lang="en-US" sz="1600" b="1" spc="26" dirty="0" err="1">
                <a:solidFill>
                  <a:srgbClr val="000000"/>
                </a:solidFill>
              </a:rPr>
              <a:t>Sınava</a:t>
            </a:r>
            <a:r>
              <a:rPr lang="en-US" sz="1600" b="1" spc="26" dirty="0">
                <a:solidFill>
                  <a:srgbClr val="000000"/>
                </a:solidFill>
              </a:rPr>
              <a:t> </a:t>
            </a:r>
            <a:r>
              <a:rPr lang="en-US" sz="1600" b="1" spc="26" dirty="0" err="1">
                <a:solidFill>
                  <a:srgbClr val="000000"/>
                </a:solidFill>
              </a:rPr>
              <a:t>Gelmedi</a:t>
            </a:r>
            <a:r>
              <a:rPr lang="en-US" sz="1600" b="1" spc="26" dirty="0">
                <a:solidFill>
                  <a:srgbClr val="000000"/>
                </a:solidFill>
              </a:rPr>
              <a:t>” </a:t>
            </a:r>
            <a:r>
              <a:rPr lang="en-US" sz="1600" spc="26" dirty="0" err="1">
                <a:solidFill>
                  <a:srgbClr val="000000"/>
                </a:solidFill>
              </a:rPr>
              <a:t>olarak</a:t>
            </a:r>
            <a:r>
              <a:rPr lang="en-US" sz="1600" spc="26" dirty="0">
                <a:solidFill>
                  <a:srgbClr val="000000"/>
                </a:solidFill>
              </a:rPr>
              <a:t> </a:t>
            </a:r>
            <a:r>
              <a:rPr lang="en-US" sz="1600" spc="26" dirty="0" err="1">
                <a:solidFill>
                  <a:srgbClr val="000000"/>
                </a:solidFill>
              </a:rPr>
              <a:t>işaretlenecektir</a:t>
            </a:r>
            <a:r>
              <a:rPr lang="en-US" sz="1600" spc="26" dirty="0">
                <a:solidFill>
                  <a:srgbClr val="000000"/>
                </a:solidFill>
              </a:rPr>
              <a:t>. </a:t>
            </a:r>
          </a:p>
        </p:txBody>
      </p:sp>
      <p:pic>
        <p:nvPicPr>
          <p:cNvPr id="28" name="Resim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302" y="1773348"/>
            <a:ext cx="8227333" cy="1471522"/>
          </a:xfrm>
          <a:prstGeom prst="rect">
            <a:avLst/>
          </a:prstGeom>
          <a:effectLst>
            <a:glow rad="228600">
              <a:schemeClr val="bg1">
                <a:lumMod val="75000"/>
                <a:alpha val="40000"/>
              </a:schemeClr>
            </a:glow>
          </a:effectLst>
        </p:spPr>
      </p:pic>
      <p:sp>
        <p:nvSpPr>
          <p:cNvPr id="29" name="Dikdörtgen 28"/>
          <p:cNvSpPr/>
          <p:nvPr/>
        </p:nvSpPr>
        <p:spPr>
          <a:xfrm>
            <a:off x="2285352" y="1803948"/>
            <a:ext cx="6140550" cy="1138773"/>
          </a:xfrm>
          <a:prstGeom prst="rect">
            <a:avLst/>
          </a:prstGeom>
        </p:spPr>
        <p:txBody>
          <a:bodyPr wrap="square">
            <a:spAutoFit/>
          </a:bodyPr>
          <a:lstStyle/>
          <a:p>
            <a:pPr algn="just">
              <a:spcBef>
                <a:spcPct val="0"/>
              </a:spcBef>
            </a:pPr>
            <a:r>
              <a:rPr lang="tr-TR" sz="1700" dirty="0"/>
              <a:t>Sınav başladıktan sonra gelen adaylar, sınav salonundan çıkan aday olmadığı sürece sınava alınır ancak </a:t>
            </a:r>
            <a:r>
              <a:rPr lang="tr-TR" sz="1700" b="1" dirty="0"/>
              <a:t>bu </a:t>
            </a:r>
            <a:r>
              <a:rPr lang="tr-TR" sz="1700" b="1" dirty="0" smtClean="0"/>
              <a:t>aday/adaylara </a:t>
            </a:r>
            <a:r>
              <a:rPr lang="tr-TR" sz="1700" b="1" dirty="0"/>
              <a:t>ek süre verilmez.</a:t>
            </a:r>
            <a:r>
              <a:rPr lang="tr-TR" sz="1700" dirty="0"/>
              <a:t> Sınav salonundan aday çıkması hâlinde bu adaydan sonra gelen adaylar sınav salonuna alınmaz. </a:t>
            </a:r>
          </a:p>
        </p:txBody>
      </p:sp>
      <p:pic>
        <p:nvPicPr>
          <p:cNvPr id="30" name="Resim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302" y="3445778"/>
            <a:ext cx="8227333" cy="1109398"/>
          </a:xfrm>
          <a:prstGeom prst="rect">
            <a:avLst/>
          </a:prstGeom>
          <a:effectLst>
            <a:glow rad="228600">
              <a:schemeClr val="bg1">
                <a:lumMod val="75000"/>
                <a:alpha val="40000"/>
              </a:schemeClr>
            </a:glow>
          </a:effectLst>
        </p:spPr>
      </p:pic>
      <p:sp>
        <p:nvSpPr>
          <p:cNvPr id="31" name="Dikdörtgen 30"/>
          <p:cNvSpPr/>
          <p:nvPr/>
        </p:nvSpPr>
        <p:spPr>
          <a:xfrm>
            <a:off x="1835087" y="3550490"/>
            <a:ext cx="6590814" cy="830997"/>
          </a:xfrm>
          <a:prstGeom prst="rect">
            <a:avLst/>
          </a:prstGeom>
        </p:spPr>
        <p:txBody>
          <a:bodyPr wrap="square">
            <a:spAutoFit/>
          </a:bodyPr>
          <a:lstStyle/>
          <a:p>
            <a:pPr lvl="1" algn="just">
              <a:spcBef>
                <a:spcPct val="0"/>
              </a:spcBef>
            </a:pPr>
            <a:r>
              <a:rPr lang="tr-TR" sz="1600" spc="26" dirty="0">
                <a:solidFill>
                  <a:srgbClr val="000000"/>
                </a:solidFill>
              </a:rPr>
              <a:t>Bu kural birden fazla salonun bulunduğu e-Sınav merkezlerinde </a:t>
            </a:r>
            <a:r>
              <a:rPr lang="tr-TR" sz="1600" b="1" spc="26" dirty="0">
                <a:solidFill>
                  <a:srgbClr val="000000"/>
                </a:solidFill>
              </a:rPr>
              <a:t>her salon için ayrı</a:t>
            </a:r>
            <a:r>
              <a:rPr lang="tr-TR" sz="1600" spc="26" dirty="0">
                <a:solidFill>
                  <a:srgbClr val="000000"/>
                </a:solidFill>
              </a:rPr>
              <a:t> değerlendirilir. Bir salondan çıkan aday diğer salonda geç gelen adayın sınava girmesini etkilemez.</a:t>
            </a:r>
          </a:p>
        </p:txBody>
      </p:sp>
      <p:sp>
        <p:nvSpPr>
          <p:cNvPr id="32" name="Metin kutusu 31"/>
          <p:cNvSpPr txBox="1"/>
          <p:nvPr/>
        </p:nvSpPr>
        <p:spPr>
          <a:xfrm>
            <a:off x="789729" y="1974256"/>
            <a:ext cx="817401" cy="769441"/>
          </a:xfrm>
          <a:prstGeom prst="rect">
            <a:avLst/>
          </a:prstGeom>
          <a:noFill/>
        </p:spPr>
        <p:txBody>
          <a:bodyPr wrap="square" rtlCol="0">
            <a:spAutoFit/>
          </a:bodyPr>
          <a:lstStyle/>
          <a:p>
            <a:r>
              <a:rPr lang="tr-TR" sz="4400" b="1" dirty="0" smtClean="0">
                <a:solidFill>
                  <a:schemeClr val="bg1"/>
                </a:solidFill>
              </a:rPr>
              <a:t>1</a:t>
            </a:r>
            <a:endParaRPr lang="tr-TR" sz="4400" b="1" dirty="0">
              <a:solidFill>
                <a:schemeClr val="bg1"/>
              </a:solidFill>
            </a:endParaRPr>
          </a:p>
        </p:txBody>
      </p:sp>
      <p:sp>
        <p:nvSpPr>
          <p:cNvPr id="33" name="Metin kutusu 32"/>
          <p:cNvSpPr txBox="1"/>
          <p:nvPr/>
        </p:nvSpPr>
        <p:spPr>
          <a:xfrm>
            <a:off x="789730" y="3612046"/>
            <a:ext cx="811471" cy="769441"/>
          </a:xfrm>
          <a:prstGeom prst="rect">
            <a:avLst/>
          </a:prstGeom>
          <a:noFill/>
        </p:spPr>
        <p:txBody>
          <a:bodyPr wrap="square" rtlCol="0">
            <a:spAutoFit/>
          </a:bodyPr>
          <a:lstStyle/>
          <a:p>
            <a:r>
              <a:rPr lang="tr-TR" sz="4400" b="1" dirty="0">
                <a:solidFill>
                  <a:schemeClr val="bg1"/>
                </a:solidFill>
              </a:rPr>
              <a:t>2</a:t>
            </a:r>
          </a:p>
        </p:txBody>
      </p:sp>
      <p:sp>
        <p:nvSpPr>
          <p:cNvPr id="34" name="Metin kutusu 33"/>
          <p:cNvSpPr txBox="1"/>
          <p:nvPr/>
        </p:nvSpPr>
        <p:spPr>
          <a:xfrm>
            <a:off x="807578" y="5070503"/>
            <a:ext cx="817401" cy="769441"/>
          </a:xfrm>
          <a:prstGeom prst="rect">
            <a:avLst/>
          </a:prstGeom>
          <a:noFill/>
        </p:spPr>
        <p:txBody>
          <a:bodyPr wrap="square" rtlCol="0">
            <a:spAutoFit/>
          </a:bodyPr>
          <a:lstStyle/>
          <a:p>
            <a:r>
              <a:rPr lang="tr-TR" sz="4400" b="1" dirty="0" smtClean="0">
                <a:solidFill>
                  <a:schemeClr val="bg1"/>
                </a:solidFill>
              </a:rPr>
              <a:t>3</a:t>
            </a:r>
            <a:endParaRPr lang="tr-TR" sz="4400" b="1" dirty="0">
              <a:solidFill>
                <a:schemeClr val="bg1"/>
              </a:solidFill>
            </a:endParaRPr>
          </a:p>
        </p:txBody>
      </p:sp>
    </p:spTree>
    <p:extLst>
      <p:ext uri="{BB962C8B-B14F-4D97-AF65-F5344CB8AC3E}">
        <p14:creationId xmlns:p14="http://schemas.microsoft.com/office/powerpoint/2010/main" val="33294901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302" y="4671470"/>
            <a:ext cx="8227333" cy="1471522"/>
          </a:xfrm>
          <a:prstGeom prst="rect">
            <a:avLst/>
          </a:prstGeom>
          <a:effectLst>
            <a:glow rad="228600">
              <a:schemeClr val="bg1">
                <a:lumMod val="75000"/>
                <a:alpha val="40000"/>
              </a:schemeClr>
            </a:glow>
          </a:effectLst>
        </p:spPr>
      </p:pic>
      <p:sp>
        <p:nvSpPr>
          <p:cNvPr id="20" name="Dikdörtgen 19"/>
          <p:cNvSpPr/>
          <p:nvPr/>
        </p:nvSpPr>
        <p:spPr>
          <a:xfrm>
            <a:off x="3104886" y="498879"/>
            <a:ext cx="6543770" cy="830997"/>
          </a:xfrm>
          <a:prstGeom prst="rect">
            <a:avLst/>
          </a:prstGeom>
        </p:spPr>
        <p:txBody>
          <a:bodyPr wrap="square">
            <a:spAutoFit/>
          </a:bodyPr>
          <a:lstStyle/>
          <a:p>
            <a:pPr marR="231775" algn="ctr"/>
            <a:r>
              <a:rPr lang="tr-TR" sz="2400" b="1" spc="-25" dirty="0">
                <a:solidFill>
                  <a:srgbClr val="54565B"/>
                </a:solidFill>
                <a:cs typeface="Myriad Pro"/>
              </a:rPr>
              <a:t>Aday Bilgisayarında Teknik Sorun Yaşanması Hâlinde Yapılması Gerekenler</a:t>
            </a:r>
          </a:p>
        </p:txBody>
      </p:sp>
      <p:pic>
        <p:nvPicPr>
          <p:cNvPr id="28" name="Resim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302" y="1608756"/>
            <a:ext cx="8227333" cy="1471522"/>
          </a:xfrm>
          <a:prstGeom prst="rect">
            <a:avLst/>
          </a:prstGeom>
          <a:effectLst>
            <a:glow rad="228600">
              <a:schemeClr val="bg1">
                <a:lumMod val="75000"/>
                <a:alpha val="40000"/>
              </a:schemeClr>
            </a:glow>
          </a:effectLst>
        </p:spPr>
      </p:pic>
      <p:pic>
        <p:nvPicPr>
          <p:cNvPr id="30" name="Resim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302" y="3281186"/>
            <a:ext cx="8227333" cy="1273136"/>
          </a:xfrm>
          <a:prstGeom prst="rect">
            <a:avLst/>
          </a:prstGeom>
          <a:effectLst>
            <a:glow rad="228600">
              <a:schemeClr val="bg1">
                <a:lumMod val="75000"/>
                <a:alpha val="40000"/>
              </a:schemeClr>
            </a:glow>
          </a:effectLst>
        </p:spPr>
      </p:pic>
      <p:sp>
        <p:nvSpPr>
          <p:cNvPr id="32" name="Metin kutusu 31"/>
          <p:cNvSpPr txBox="1"/>
          <p:nvPr/>
        </p:nvSpPr>
        <p:spPr>
          <a:xfrm>
            <a:off x="789729" y="1809664"/>
            <a:ext cx="817401" cy="769441"/>
          </a:xfrm>
          <a:prstGeom prst="rect">
            <a:avLst/>
          </a:prstGeom>
          <a:noFill/>
        </p:spPr>
        <p:txBody>
          <a:bodyPr wrap="square" rtlCol="0">
            <a:spAutoFit/>
          </a:bodyPr>
          <a:lstStyle/>
          <a:p>
            <a:r>
              <a:rPr lang="tr-TR" sz="4400" b="1" dirty="0" smtClean="0">
                <a:solidFill>
                  <a:schemeClr val="bg1"/>
                </a:solidFill>
              </a:rPr>
              <a:t>1</a:t>
            </a:r>
            <a:endParaRPr lang="tr-TR" sz="4400" b="1" dirty="0">
              <a:solidFill>
                <a:schemeClr val="bg1"/>
              </a:solidFill>
            </a:endParaRPr>
          </a:p>
        </p:txBody>
      </p:sp>
      <p:sp>
        <p:nvSpPr>
          <p:cNvPr id="33" name="Metin kutusu 32"/>
          <p:cNvSpPr txBox="1"/>
          <p:nvPr/>
        </p:nvSpPr>
        <p:spPr>
          <a:xfrm>
            <a:off x="789730" y="3447454"/>
            <a:ext cx="811471" cy="769441"/>
          </a:xfrm>
          <a:prstGeom prst="rect">
            <a:avLst/>
          </a:prstGeom>
          <a:noFill/>
        </p:spPr>
        <p:txBody>
          <a:bodyPr wrap="square" rtlCol="0">
            <a:spAutoFit/>
          </a:bodyPr>
          <a:lstStyle/>
          <a:p>
            <a:r>
              <a:rPr lang="tr-TR" sz="4400" b="1" dirty="0">
                <a:solidFill>
                  <a:schemeClr val="bg1"/>
                </a:solidFill>
              </a:rPr>
              <a:t>2</a:t>
            </a:r>
          </a:p>
        </p:txBody>
      </p:sp>
      <p:sp>
        <p:nvSpPr>
          <p:cNvPr id="34" name="Metin kutusu 33"/>
          <p:cNvSpPr txBox="1"/>
          <p:nvPr/>
        </p:nvSpPr>
        <p:spPr>
          <a:xfrm>
            <a:off x="807578" y="4905911"/>
            <a:ext cx="817401" cy="769441"/>
          </a:xfrm>
          <a:prstGeom prst="rect">
            <a:avLst/>
          </a:prstGeom>
          <a:noFill/>
        </p:spPr>
        <p:txBody>
          <a:bodyPr wrap="square" rtlCol="0">
            <a:spAutoFit/>
          </a:bodyPr>
          <a:lstStyle/>
          <a:p>
            <a:r>
              <a:rPr lang="tr-TR" sz="4400" b="1" dirty="0" smtClean="0">
                <a:solidFill>
                  <a:schemeClr val="bg1"/>
                </a:solidFill>
              </a:rPr>
              <a:t>3</a:t>
            </a:r>
            <a:endParaRPr lang="tr-TR" sz="4400" b="1" dirty="0">
              <a:solidFill>
                <a:schemeClr val="bg1"/>
              </a:solidFill>
            </a:endParaRPr>
          </a:p>
        </p:txBody>
      </p:sp>
      <p:pic>
        <p:nvPicPr>
          <p:cNvPr id="17" name="Resi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8977" y="2484123"/>
            <a:ext cx="2890812" cy="2092886"/>
          </a:xfrm>
          <a:prstGeom prst="rect">
            <a:avLst/>
          </a:prstGeom>
        </p:spPr>
      </p:pic>
      <p:sp>
        <p:nvSpPr>
          <p:cNvPr id="21" name="Metin kutusu 20"/>
          <p:cNvSpPr txBox="1"/>
          <p:nvPr/>
        </p:nvSpPr>
        <p:spPr>
          <a:xfrm>
            <a:off x="2382220" y="1837560"/>
            <a:ext cx="5915268" cy="646331"/>
          </a:xfrm>
          <a:prstGeom prst="rect">
            <a:avLst/>
          </a:prstGeom>
          <a:noFill/>
        </p:spPr>
        <p:txBody>
          <a:bodyPr wrap="square" rtlCol="0">
            <a:spAutoFit/>
          </a:bodyPr>
          <a:lstStyle/>
          <a:p>
            <a:pPr algn="just"/>
            <a:r>
              <a:rPr lang="tr-TR" dirty="0" smtClean="0"/>
              <a:t>Sınavdan önce veya sınav esnasında adayın bilgisayarında teknik bir sorun oluştuğu takdirde sorun giderilmeye çalışılır. </a:t>
            </a:r>
          </a:p>
        </p:txBody>
      </p:sp>
      <p:sp>
        <p:nvSpPr>
          <p:cNvPr id="22" name="Dikdörtgen 21"/>
          <p:cNvSpPr/>
          <p:nvPr/>
        </p:nvSpPr>
        <p:spPr>
          <a:xfrm>
            <a:off x="2382220" y="3466573"/>
            <a:ext cx="5915268" cy="646331"/>
          </a:xfrm>
          <a:prstGeom prst="rect">
            <a:avLst/>
          </a:prstGeom>
        </p:spPr>
        <p:txBody>
          <a:bodyPr wrap="square">
            <a:spAutoFit/>
          </a:bodyPr>
          <a:lstStyle/>
          <a:p>
            <a:pPr algn="just"/>
            <a:r>
              <a:rPr lang="tr-TR" dirty="0"/>
              <a:t>Yapılan müdahalelere rağmen sorun giderilmiyorsa aday </a:t>
            </a:r>
            <a:r>
              <a:rPr lang="tr-TR" b="1" dirty="0"/>
              <a:t>yedek bilgisayara taşınır.</a:t>
            </a:r>
          </a:p>
        </p:txBody>
      </p:sp>
      <p:sp>
        <p:nvSpPr>
          <p:cNvPr id="23" name="Dikdörtgen 22"/>
          <p:cNvSpPr/>
          <p:nvPr/>
        </p:nvSpPr>
        <p:spPr>
          <a:xfrm>
            <a:off x="2382220" y="4828966"/>
            <a:ext cx="5915268" cy="923330"/>
          </a:xfrm>
          <a:prstGeom prst="rect">
            <a:avLst/>
          </a:prstGeom>
        </p:spPr>
        <p:txBody>
          <a:bodyPr wrap="square">
            <a:spAutoFit/>
          </a:bodyPr>
          <a:lstStyle/>
          <a:p>
            <a:pPr algn="just"/>
            <a:r>
              <a:rPr lang="tr-TR" dirty="0"/>
              <a:t>Aday bilgisayarında oluşan sorun nedeniyle </a:t>
            </a:r>
            <a:r>
              <a:rPr lang="tr-TR" dirty="0" smtClean="0"/>
              <a:t>adayın sınav </a:t>
            </a:r>
            <a:r>
              <a:rPr lang="tr-TR" dirty="0"/>
              <a:t>süresinde kayıp oluşması halinde adaya </a:t>
            </a:r>
            <a:r>
              <a:rPr lang="tr-TR" dirty="0" smtClean="0"/>
              <a:t>sistem </a:t>
            </a:r>
            <a:r>
              <a:rPr lang="tr-TR" dirty="0"/>
              <a:t>üzerinden </a:t>
            </a:r>
            <a:r>
              <a:rPr lang="tr-TR" b="1" dirty="0"/>
              <a:t>kayıp süre kadar süre </a:t>
            </a:r>
            <a:r>
              <a:rPr lang="tr-TR" dirty="0" smtClean="0"/>
              <a:t>tanımlanır.</a:t>
            </a:r>
            <a:endParaRPr lang="tr-TR" dirty="0"/>
          </a:p>
        </p:txBody>
      </p:sp>
      <p:sp>
        <p:nvSpPr>
          <p:cNvPr id="26" name="Dikdörtgen 25"/>
          <p:cNvSpPr/>
          <p:nvPr/>
        </p:nvSpPr>
        <p:spPr>
          <a:xfrm>
            <a:off x="1107956" y="6073739"/>
            <a:ext cx="10038574" cy="307777"/>
          </a:xfrm>
          <a:prstGeom prst="rect">
            <a:avLst/>
          </a:prstGeom>
        </p:spPr>
        <p:txBody>
          <a:bodyPr wrap="square">
            <a:spAutoFit/>
          </a:bodyPr>
          <a:lstStyle/>
          <a:p>
            <a:r>
              <a:rPr lang="tr-TR" sz="1400" b="1" dirty="0"/>
              <a:t>(Adayın yedek bilgisayara taşınması esnasında geçen süre de süre tanımlaması yapılırken göz önünde bulundurulmalıdır.) </a:t>
            </a:r>
          </a:p>
        </p:txBody>
      </p:sp>
    </p:spTree>
    <p:extLst>
      <p:ext uri="{BB962C8B-B14F-4D97-AF65-F5344CB8AC3E}">
        <p14:creationId xmlns:p14="http://schemas.microsoft.com/office/powerpoint/2010/main" val="26837483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sp>
        <p:nvSpPr>
          <p:cNvPr id="20" name="Dikdörtgen 19"/>
          <p:cNvSpPr/>
          <p:nvPr/>
        </p:nvSpPr>
        <p:spPr>
          <a:xfrm>
            <a:off x="3104886" y="498879"/>
            <a:ext cx="6543770" cy="830997"/>
          </a:xfrm>
          <a:prstGeom prst="rect">
            <a:avLst/>
          </a:prstGeom>
        </p:spPr>
        <p:txBody>
          <a:bodyPr wrap="square">
            <a:spAutoFit/>
          </a:bodyPr>
          <a:lstStyle/>
          <a:p>
            <a:pPr marR="231775" algn="ctr"/>
            <a:r>
              <a:rPr lang="tr-TR" sz="2400" b="1" spc="-25" dirty="0">
                <a:solidFill>
                  <a:srgbClr val="54565B"/>
                </a:solidFill>
                <a:cs typeface="Myriad Pro"/>
              </a:rPr>
              <a:t>Aday Bilgisayarında Teknik Sorun Yaşanması Hâlinde Yapılması Gerekenler</a:t>
            </a:r>
          </a:p>
        </p:txBody>
      </p:sp>
      <p:pic>
        <p:nvPicPr>
          <p:cNvPr id="24" name="Resim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150" y="2700492"/>
            <a:ext cx="8078973" cy="1930267"/>
          </a:xfrm>
          <a:prstGeom prst="rect">
            <a:avLst/>
          </a:prstGeom>
          <a:effectLst>
            <a:glow rad="228600">
              <a:schemeClr val="bg1">
                <a:lumMod val="75000"/>
                <a:alpha val="40000"/>
              </a:schemeClr>
            </a:glow>
          </a:effectLst>
        </p:spPr>
      </p:pic>
      <p:sp>
        <p:nvSpPr>
          <p:cNvPr id="25" name="Dikdörtgen 24"/>
          <p:cNvSpPr/>
          <p:nvPr/>
        </p:nvSpPr>
        <p:spPr>
          <a:xfrm>
            <a:off x="3113325" y="2890299"/>
            <a:ext cx="6096000" cy="1200329"/>
          </a:xfrm>
          <a:prstGeom prst="rect">
            <a:avLst/>
          </a:prstGeom>
        </p:spPr>
        <p:txBody>
          <a:bodyPr>
            <a:spAutoFit/>
          </a:bodyPr>
          <a:lstStyle/>
          <a:p>
            <a:pPr algn="just"/>
            <a:r>
              <a:rPr lang="tr-TR" dirty="0" smtClean="0"/>
              <a:t>Yapılan </a:t>
            </a:r>
            <a:r>
              <a:rPr lang="tr-TR" dirty="0"/>
              <a:t>müdahaleler sonucunda (adayın yedek bilgisayara taşınmasına rağmen) yaşanılan sorun giderilemiyorsa konu hakkında tutanak tutularak adaya </a:t>
            </a:r>
            <a:r>
              <a:rPr lang="tr-TR" b="1" dirty="0"/>
              <a:t>sınav randevusunun yenileneceğine </a:t>
            </a:r>
            <a:r>
              <a:rPr lang="tr-TR" dirty="0"/>
              <a:t>ilişkin bilgi verilir.</a:t>
            </a:r>
          </a:p>
        </p:txBody>
      </p:sp>
      <p:sp>
        <p:nvSpPr>
          <p:cNvPr id="29" name="Metin kutusu 28"/>
          <p:cNvSpPr txBox="1"/>
          <p:nvPr/>
        </p:nvSpPr>
        <p:spPr>
          <a:xfrm>
            <a:off x="1754861" y="3158136"/>
            <a:ext cx="803753" cy="790759"/>
          </a:xfrm>
          <a:prstGeom prst="rect">
            <a:avLst/>
          </a:prstGeom>
          <a:noFill/>
        </p:spPr>
        <p:txBody>
          <a:bodyPr wrap="square" rtlCol="0">
            <a:spAutoFit/>
          </a:bodyPr>
          <a:lstStyle/>
          <a:p>
            <a:r>
              <a:rPr lang="tr-TR" sz="4400" b="1" dirty="0" smtClean="0">
                <a:solidFill>
                  <a:schemeClr val="bg1"/>
                </a:solidFill>
              </a:rPr>
              <a:t>4</a:t>
            </a:r>
            <a:endParaRPr lang="tr-TR" sz="4400" b="1" dirty="0">
              <a:solidFill>
                <a:schemeClr val="bg1"/>
              </a:solidFill>
            </a:endParaRPr>
          </a:p>
        </p:txBody>
      </p:sp>
    </p:spTree>
    <p:extLst>
      <p:ext uri="{BB962C8B-B14F-4D97-AF65-F5344CB8AC3E}">
        <p14:creationId xmlns:p14="http://schemas.microsoft.com/office/powerpoint/2010/main" val="512864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sp>
        <p:nvSpPr>
          <p:cNvPr id="20" name="Dikdörtgen 19"/>
          <p:cNvSpPr/>
          <p:nvPr/>
        </p:nvSpPr>
        <p:spPr>
          <a:xfrm>
            <a:off x="3104886" y="498879"/>
            <a:ext cx="6543770" cy="830997"/>
          </a:xfrm>
          <a:prstGeom prst="rect">
            <a:avLst/>
          </a:prstGeom>
        </p:spPr>
        <p:txBody>
          <a:bodyPr wrap="square">
            <a:spAutoFit/>
          </a:bodyPr>
          <a:lstStyle/>
          <a:p>
            <a:pPr marR="231775" algn="ctr"/>
            <a:r>
              <a:rPr lang="tr-TR" sz="2400" b="1" spc="-25" dirty="0">
                <a:solidFill>
                  <a:srgbClr val="54565B"/>
                </a:solidFill>
                <a:cs typeface="Myriad Pro"/>
              </a:rPr>
              <a:t>Elektrik Kesintisi Yaşanması Hâlinde Yapılması Gerekenler</a:t>
            </a:r>
          </a:p>
        </p:txBody>
      </p:sp>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919" y="1669677"/>
            <a:ext cx="9728251" cy="1854584"/>
          </a:xfrm>
          <a:prstGeom prst="rect">
            <a:avLst/>
          </a:prstGeom>
          <a:effectLst>
            <a:glow rad="228600">
              <a:schemeClr val="bg1">
                <a:lumMod val="75000"/>
                <a:alpha val="40000"/>
              </a:schemeClr>
            </a:glow>
          </a:effectLst>
        </p:spPr>
      </p:pic>
      <p:pic>
        <p:nvPicPr>
          <p:cNvPr id="13" name="Resi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920" y="3966730"/>
            <a:ext cx="9728250" cy="1953965"/>
          </a:xfrm>
          <a:prstGeom prst="rect">
            <a:avLst/>
          </a:prstGeom>
          <a:effectLst>
            <a:glow rad="228600">
              <a:schemeClr val="bg1">
                <a:lumMod val="75000"/>
                <a:alpha val="40000"/>
              </a:schemeClr>
            </a:glow>
          </a:effectLst>
        </p:spPr>
      </p:pic>
      <p:sp>
        <p:nvSpPr>
          <p:cNvPr id="14" name="Metin kutusu 13"/>
          <p:cNvSpPr txBox="1"/>
          <p:nvPr/>
        </p:nvSpPr>
        <p:spPr>
          <a:xfrm>
            <a:off x="3060696" y="1252184"/>
            <a:ext cx="7245161" cy="2031325"/>
          </a:xfrm>
          <a:prstGeom prst="rect">
            <a:avLst/>
          </a:prstGeom>
          <a:noFill/>
        </p:spPr>
        <p:txBody>
          <a:bodyPr wrap="square" rtlCol="0">
            <a:spAutoFit/>
          </a:bodyPr>
          <a:lstStyle/>
          <a:p>
            <a:r>
              <a:rPr lang="tr-TR" sz="1400" b="1" dirty="0" smtClean="0"/>
              <a:t>Elektrik kesintisi sınav başlatılmadan önce yaşanmışsa;</a:t>
            </a:r>
          </a:p>
          <a:p>
            <a:endParaRPr lang="tr-TR" sz="1400" dirty="0"/>
          </a:p>
          <a:p>
            <a:pPr algn="just"/>
            <a:r>
              <a:rPr lang="tr-TR" sz="1400" dirty="0" smtClean="0"/>
              <a:t>Sınav görevlileri (varsa bina sınav sorumlusu) e-Sınav merkezinin bağlı olduğu elektrik kurumunu arayarak kesinti hakkında bilgi alır. Kesintinin </a:t>
            </a:r>
            <a:r>
              <a:rPr lang="tr-TR" sz="1400" b="1" u="sng" dirty="0" smtClean="0"/>
              <a:t>oturum süresi içerisinde</a:t>
            </a:r>
            <a:r>
              <a:rPr lang="tr-TR" sz="1400" b="1" dirty="0" smtClean="0"/>
              <a:t> </a:t>
            </a:r>
            <a:r>
              <a:rPr lang="tr-TR" sz="1400" dirty="0" smtClean="0"/>
              <a:t>giderileceği bilgisi alınırsa adaylar sınav salonunda bekletilir ve kesinti sonlanınca adaylar sınava alınır. Kesintinin gün boyunca gelmeyeceği bilgisi verilirse ilgili oturumda sınava girecek adaylara kendilerine daha sonra yeniden randevu verileceği bildirilerek sınav merkezinden gönderilir. </a:t>
            </a:r>
            <a:r>
              <a:rPr lang="tr-TR" sz="1400" b="1" dirty="0" smtClean="0"/>
              <a:t>Sınav yapılmasa bile sınava gelen adaylar hakkında işlem yapılması için adayların sınav giriş belgelerinin alınması gerekmektedir.</a:t>
            </a:r>
            <a:endParaRPr lang="tr-TR" dirty="0"/>
          </a:p>
        </p:txBody>
      </p:sp>
      <p:sp>
        <p:nvSpPr>
          <p:cNvPr id="15" name="Dikdörtgen 14"/>
          <p:cNvSpPr/>
          <p:nvPr/>
        </p:nvSpPr>
        <p:spPr>
          <a:xfrm>
            <a:off x="3071888" y="3585388"/>
            <a:ext cx="7377954" cy="2031325"/>
          </a:xfrm>
          <a:prstGeom prst="rect">
            <a:avLst/>
          </a:prstGeom>
        </p:spPr>
        <p:txBody>
          <a:bodyPr wrap="square">
            <a:spAutoFit/>
          </a:bodyPr>
          <a:lstStyle/>
          <a:p>
            <a:pPr algn="just"/>
            <a:r>
              <a:rPr lang="tr-TR" sz="1400" b="1" dirty="0" smtClean="0"/>
              <a:t>Elektrik </a:t>
            </a:r>
            <a:r>
              <a:rPr lang="tr-TR" sz="1400" b="1" dirty="0"/>
              <a:t>kesintisi sınav başlatıldıktan sonra sınav esnasında yaşanmışsa</a:t>
            </a:r>
            <a:r>
              <a:rPr lang="tr-TR" sz="1400" b="1" dirty="0" smtClean="0"/>
              <a:t>;</a:t>
            </a:r>
            <a:endParaRPr lang="tr-TR" sz="1400" b="1" dirty="0"/>
          </a:p>
          <a:p>
            <a:pPr algn="just"/>
            <a:endParaRPr lang="tr-TR" sz="1400" dirty="0"/>
          </a:p>
          <a:p>
            <a:pPr algn="just"/>
            <a:r>
              <a:rPr lang="tr-TR" sz="1400" dirty="0"/>
              <a:t>Sınav görevlileri (varsa bina sınav sorumlusu) e-Sınav merkezinin bağlı olduğu elektrik kurumunu arayarak kesinti hakkında bilgi alır. Kesintinin </a:t>
            </a:r>
            <a:r>
              <a:rPr lang="tr-TR" sz="1400" b="1" u="sng" dirty="0" smtClean="0"/>
              <a:t>oturum süresinden daha uzun </a:t>
            </a:r>
            <a:r>
              <a:rPr lang="tr-TR" sz="1400" dirty="0" smtClean="0"/>
              <a:t>süreceği bilgisi </a:t>
            </a:r>
            <a:r>
              <a:rPr lang="tr-TR" sz="1400" dirty="0"/>
              <a:t>verilirse ilgili oturumda sınava giren adaylara kendilerine daha sonra </a:t>
            </a:r>
            <a:r>
              <a:rPr lang="tr-TR" sz="1400" b="1" dirty="0" smtClean="0"/>
              <a:t>yeniden </a:t>
            </a:r>
            <a:r>
              <a:rPr lang="tr-TR" sz="1400" b="1" dirty="0"/>
              <a:t>randevu </a:t>
            </a:r>
            <a:r>
              <a:rPr lang="tr-TR" sz="1400" dirty="0"/>
              <a:t>verileceği bildirilerek sınav merkezinden gönderilir. Not: Sınav başlatıldıktan sonra elektrik kesintisi yaşansa bile </a:t>
            </a:r>
            <a:r>
              <a:rPr lang="tr-TR" sz="1400" b="1" dirty="0"/>
              <a:t>adayların sınav süresi işlemeye devam </a:t>
            </a:r>
            <a:r>
              <a:rPr lang="tr-TR" sz="1400" dirty="0"/>
              <a:t>eder. Sınav süresi bitiminde </a:t>
            </a:r>
            <a:r>
              <a:rPr lang="tr-TR" sz="1400" dirty="0" smtClean="0"/>
              <a:t>elektrik </a:t>
            </a:r>
            <a:r>
              <a:rPr lang="tr-TR" sz="1400" dirty="0"/>
              <a:t>gelse bile adayların sınavları sonlanmış olacağından sınava giren adaylara kendilerine daha sonra yeniden randevu verileceği bildirilerek sınav merkezinden gönderilir</a:t>
            </a:r>
            <a:r>
              <a:rPr lang="tr-TR" sz="1400" dirty="0" smtClean="0"/>
              <a:t>.</a:t>
            </a:r>
            <a:endParaRPr lang="tr-TR" sz="1400" dirty="0"/>
          </a:p>
        </p:txBody>
      </p:sp>
      <p:sp>
        <p:nvSpPr>
          <p:cNvPr id="16" name="Metin kutusu 15"/>
          <p:cNvSpPr txBox="1"/>
          <p:nvPr/>
        </p:nvSpPr>
        <p:spPr>
          <a:xfrm>
            <a:off x="1520572" y="1993900"/>
            <a:ext cx="811471" cy="769441"/>
          </a:xfrm>
          <a:prstGeom prst="rect">
            <a:avLst/>
          </a:prstGeom>
          <a:noFill/>
        </p:spPr>
        <p:txBody>
          <a:bodyPr wrap="square" rtlCol="0">
            <a:spAutoFit/>
          </a:bodyPr>
          <a:lstStyle/>
          <a:p>
            <a:r>
              <a:rPr lang="tr-TR" sz="4400" b="1" dirty="0" smtClean="0">
                <a:solidFill>
                  <a:schemeClr val="bg1"/>
                </a:solidFill>
              </a:rPr>
              <a:t>1</a:t>
            </a:r>
            <a:endParaRPr lang="tr-TR" sz="4400" b="1" dirty="0">
              <a:solidFill>
                <a:schemeClr val="bg1"/>
              </a:solidFill>
            </a:endParaRPr>
          </a:p>
        </p:txBody>
      </p:sp>
      <p:sp>
        <p:nvSpPr>
          <p:cNvPr id="17" name="Metin kutusu 16"/>
          <p:cNvSpPr txBox="1"/>
          <p:nvPr/>
        </p:nvSpPr>
        <p:spPr>
          <a:xfrm>
            <a:off x="1520572" y="4402093"/>
            <a:ext cx="811471" cy="769441"/>
          </a:xfrm>
          <a:prstGeom prst="rect">
            <a:avLst/>
          </a:prstGeom>
          <a:noFill/>
        </p:spPr>
        <p:txBody>
          <a:bodyPr wrap="square" rtlCol="0">
            <a:spAutoFit/>
          </a:bodyPr>
          <a:lstStyle/>
          <a:p>
            <a:r>
              <a:rPr lang="tr-TR" sz="4400" b="1" dirty="0">
                <a:solidFill>
                  <a:schemeClr val="bg1"/>
                </a:solidFill>
              </a:rPr>
              <a:t>2</a:t>
            </a:r>
          </a:p>
        </p:txBody>
      </p:sp>
    </p:spTree>
    <p:extLst>
      <p:ext uri="{BB962C8B-B14F-4D97-AF65-F5344CB8AC3E}">
        <p14:creationId xmlns:p14="http://schemas.microsoft.com/office/powerpoint/2010/main" val="20229916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sp>
        <p:nvSpPr>
          <p:cNvPr id="20" name="Dikdörtgen 19"/>
          <p:cNvSpPr/>
          <p:nvPr/>
        </p:nvSpPr>
        <p:spPr>
          <a:xfrm>
            <a:off x="3104886" y="498879"/>
            <a:ext cx="6543770" cy="830997"/>
          </a:xfrm>
          <a:prstGeom prst="rect">
            <a:avLst/>
          </a:prstGeom>
        </p:spPr>
        <p:txBody>
          <a:bodyPr wrap="square">
            <a:spAutoFit/>
          </a:bodyPr>
          <a:lstStyle/>
          <a:p>
            <a:pPr marR="231775" algn="ctr"/>
            <a:r>
              <a:rPr lang="tr-TR" sz="2400" b="1" spc="-25" dirty="0">
                <a:solidFill>
                  <a:srgbClr val="54565B"/>
                </a:solidFill>
                <a:cs typeface="Myriad Pro"/>
              </a:rPr>
              <a:t>Elektrik Kesintisi Yaşanması Hâlinde Yapılması Gerekenler</a:t>
            </a:r>
          </a:p>
        </p:txBody>
      </p:sp>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224" y="3209753"/>
            <a:ext cx="8257031" cy="1605653"/>
          </a:xfrm>
          <a:prstGeom prst="rect">
            <a:avLst/>
          </a:prstGeom>
          <a:effectLst>
            <a:glow rad="228600">
              <a:schemeClr val="bg1">
                <a:lumMod val="75000"/>
                <a:alpha val="40000"/>
              </a:schemeClr>
            </a:glow>
          </a:effectLst>
        </p:spPr>
      </p:pic>
      <p:sp>
        <p:nvSpPr>
          <p:cNvPr id="16" name="Metin kutusu 15"/>
          <p:cNvSpPr txBox="1"/>
          <p:nvPr/>
        </p:nvSpPr>
        <p:spPr>
          <a:xfrm>
            <a:off x="1173007" y="3402133"/>
            <a:ext cx="811471" cy="769441"/>
          </a:xfrm>
          <a:prstGeom prst="rect">
            <a:avLst/>
          </a:prstGeom>
          <a:noFill/>
        </p:spPr>
        <p:txBody>
          <a:bodyPr wrap="square" rtlCol="0">
            <a:spAutoFit/>
          </a:bodyPr>
          <a:lstStyle/>
          <a:p>
            <a:r>
              <a:rPr lang="tr-TR" sz="4400" b="1" dirty="0" smtClean="0">
                <a:solidFill>
                  <a:schemeClr val="bg1"/>
                </a:solidFill>
              </a:rPr>
              <a:t>3</a:t>
            </a:r>
            <a:endParaRPr lang="tr-TR" sz="4400" b="1" dirty="0">
              <a:solidFill>
                <a:schemeClr val="bg1"/>
              </a:solidFill>
            </a:endParaRPr>
          </a:p>
        </p:txBody>
      </p:sp>
      <p:sp>
        <p:nvSpPr>
          <p:cNvPr id="19" name="Freeform 3"/>
          <p:cNvSpPr/>
          <p:nvPr/>
        </p:nvSpPr>
        <p:spPr>
          <a:xfrm>
            <a:off x="9400621" y="2470227"/>
            <a:ext cx="2372707" cy="2707797"/>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4"/>
            <a:stretch>
              <a:fillRect/>
            </a:stretch>
          </a:blipFill>
        </p:spPr>
      </p:sp>
      <p:sp>
        <p:nvSpPr>
          <p:cNvPr id="21" name="Metin kutusu 20"/>
          <p:cNvSpPr txBox="1"/>
          <p:nvPr/>
        </p:nvSpPr>
        <p:spPr>
          <a:xfrm>
            <a:off x="2547751" y="2624389"/>
            <a:ext cx="5944439" cy="523220"/>
          </a:xfrm>
          <a:prstGeom prst="rect">
            <a:avLst/>
          </a:prstGeom>
          <a:noFill/>
        </p:spPr>
        <p:txBody>
          <a:bodyPr wrap="square" rtlCol="0">
            <a:spAutoFit/>
          </a:bodyPr>
          <a:lstStyle/>
          <a:p>
            <a:r>
              <a:rPr lang="tr-TR" sz="1400" b="1" dirty="0" smtClean="0"/>
              <a:t>Elektrik </a:t>
            </a:r>
            <a:r>
              <a:rPr lang="tr-TR" sz="1400" b="1" dirty="0"/>
              <a:t>kesintisi sınav süresi bitmeden sonlanmış ise ve/veya elektrik kesintisinin sınav bitiminden önce sonlanacağı bilgisi </a:t>
            </a:r>
            <a:r>
              <a:rPr lang="tr-TR" sz="1400" b="1" dirty="0" smtClean="0"/>
              <a:t>alınırsa;</a:t>
            </a:r>
          </a:p>
        </p:txBody>
      </p:sp>
      <p:sp>
        <p:nvSpPr>
          <p:cNvPr id="22" name="Dikdörtgen 21"/>
          <p:cNvSpPr/>
          <p:nvPr/>
        </p:nvSpPr>
        <p:spPr>
          <a:xfrm>
            <a:off x="2637396" y="3402133"/>
            <a:ext cx="6268859" cy="646331"/>
          </a:xfrm>
          <a:prstGeom prst="rect">
            <a:avLst/>
          </a:prstGeom>
        </p:spPr>
        <p:txBody>
          <a:bodyPr wrap="square">
            <a:spAutoFit/>
          </a:bodyPr>
          <a:lstStyle/>
          <a:p>
            <a:r>
              <a:rPr lang="tr-TR" dirty="0" smtClean="0"/>
              <a:t>Adaylar </a:t>
            </a:r>
            <a:r>
              <a:rPr lang="tr-TR" dirty="0"/>
              <a:t>bekletilir ve elektrik kesintisi sonlandığında </a:t>
            </a:r>
            <a:r>
              <a:rPr lang="tr-TR" dirty="0" smtClean="0"/>
              <a:t>her </a:t>
            </a:r>
            <a:r>
              <a:rPr lang="tr-TR" dirty="0"/>
              <a:t>adaya süre kaybı kadar </a:t>
            </a:r>
            <a:r>
              <a:rPr lang="tr-TR" b="1" dirty="0"/>
              <a:t>ek süre</a:t>
            </a:r>
            <a:r>
              <a:rPr lang="tr-TR" dirty="0"/>
              <a:t> verilerek sınavın sonlandırılması sağlanır.</a:t>
            </a:r>
          </a:p>
        </p:txBody>
      </p:sp>
    </p:spTree>
    <p:extLst>
      <p:ext uri="{BB962C8B-B14F-4D97-AF65-F5344CB8AC3E}">
        <p14:creationId xmlns:p14="http://schemas.microsoft.com/office/powerpoint/2010/main" val="9156162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sp>
        <p:nvSpPr>
          <p:cNvPr id="20" name="Dikdörtgen 19"/>
          <p:cNvSpPr/>
          <p:nvPr/>
        </p:nvSpPr>
        <p:spPr>
          <a:xfrm>
            <a:off x="3104886" y="498879"/>
            <a:ext cx="6543770" cy="830997"/>
          </a:xfrm>
          <a:prstGeom prst="rect">
            <a:avLst/>
          </a:prstGeom>
        </p:spPr>
        <p:txBody>
          <a:bodyPr wrap="square">
            <a:spAutoFit/>
          </a:bodyPr>
          <a:lstStyle/>
          <a:p>
            <a:pPr marR="231775" algn="ctr"/>
            <a:r>
              <a:rPr lang="tr-TR" sz="2400" b="1" spc="-25" dirty="0">
                <a:solidFill>
                  <a:srgbClr val="54565B"/>
                </a:solidFill>
                <a:cs typeface="Myriad Pro"/>
              </a:rPr>
              <a:t>Adayın Sınav Bilgisayarında Soruların Görüntülenmemesi Hâlinde Yapılması Gerekenler</a:t>
            </a:r>
          </a:p>
        </p:txBody>
      </p:sp>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81" y="3982353"/>
            <a:ext cx="10228957" cy="1989112"/>
          </a:xfrm>
          <a:prstGeom prst="rect">
            <a:avLst/>
          </a:prstGeom>
          <a:effectLst>
            <a:glow rad="228600">
              <a:schemeClr val="bg1">
                <a:lumMod val="75000"/>
                <a:alpha val="40000"/>
              </a:schemeClr>
            </a:glow>
          </a:effectLst>
        </p:spPr>
      </p:pic>
      <p:pic>
        <p:nvPicPr>
          <p:cNvPr id="13" name="Resi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3533" y="1582949"/>
            <a:ext cx="2986475" cy="2162144"/>
          </a:xfrm>
          <a:prstGeom prst="rect">
            <a:avLst/>
          </a:prstGeom>
        </p:spPr>
      </p:pic>
      <p:sp>
        <p:nvSpPr>
          <p:cNvPr id="14" name="Metin kutusu 13"/>
          <p:cNvSpPr txBox="1"/>
          <p:nvPr/>
        </p:nvSpPr>
        <p:spPr>
          <a:xfrm>
            <a:off x="3421794" y="3998167"/>
            <a:ext cx="7801044" cy="1754326"/>
          </a:xfrm>
          <a:prstGeom prst="rect">
            <a:avLst/>
          </a:prstGeom>
          <a:noFill/>
        </p:spPr>
        <p:txBody>
          <a:bodyPr wrap="square" rtlCol="0">
            <a:spAutoFit/>
          </a:bodyPr>
          <a:lstStyle/>
          <a:p>
            <a:pPr algn="just"/>
            <a:r>
              <a:rPr lang="tr-TR" dirty="0" smtClean="0"/>
              <a:t>Sınav başlattıktan sonra herhangi bir adayın veya tüm adayların ekranında sınav soruları görüntülenmiyorsa e-Sınav Uygulama Modülünde yer alan </a:t>
            </a:r>
            <a:r>
              <a:rPr lang="tr-TR" b="1" dirty="0" smtClean="0"/>
              <a:t>‘Görevli İşlemleri’ </a:t>
            </a:r>
            <a:r>
              <a:rPr lang="tr-TR" dirty="0" smtClean="0"/>
              <a:t>ekranındaki tutanak kısmına </a:t>
            </a:r>
            <a:r>
              <a:rPr lang="tr-TR" b="1" dirty="0" smtClean="0"/>
              <a:t>‘Sorular’ </a:t>
            </a:r>
            <a:r>
              <a:rPr lang="tr-TR" dirty="0" smtClean="0"/>
              <a:t>yazıp  </a:t>
            </a:r>
            <a:r>
              <a:rPr lang="tr-TR" b="1" dirty="0" smtClean="0"/>
              <a:t>‘Tutanağı Kaydet’</a:t>
            </a:r>
            <a:r>
              <a:rPr lang="tr-TR" dirty="0" smtClean="0"/>
              <a:t> butonuna tıklanır. Bu butona tıkladıktan sonra üzerinde </a:t>
            </a:r>
            <a:r>
              <a:rPr lang="tr-TR" b="1" dirty="0" smtClean="0"/>
              <a:t>‘Soruları Düzelt’</a:t>
            </a:r>
            <a:r>
              <a:rPr lang="tr-TR" dirty="0" smtClean="0"/>
              <a:t> yazan buton aktif olacaktır. Bu butona tıkladıktan sonra adayların ekranında sorular görüntülenmeye başlayacaktır.</a:t>
            </a:r>
            <a:endParaRPr lang="tr-TR" dirty="0"/>
          </a:p>
        </p:txBody>
      </p:sp>
    </p:spTree>
    <p:extLst>
      <p:ext uri="{BB962C8B-B14F-4D97-AF65-F5344CB8AC3E}">
        <p14:creationId xmlns:p14="http://schemas.microsoft.com/office/powerpoint/2010/main" val="39026827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sp>
        <p:nvSpPr>
          <p:cNvPr id="20" name="Dikdörtgen 19"/>
          <p:cNvSpPr/>
          <p:nvPr/>
        </p:nvSpPr>
        <p:spPr>
          <a:xfrm>
            <a:off x="3104886" y="498879"/>
            <a:ext cx="6543770" cy="1200329"/>
          </a:xfrm>
          <a:prstGeom prst="rect">
            <a:avLst/>
          </a:prstGeom>
        </p:spPr>
        <p:txBody>
          <a:bodyPr wrap="square">
            <a:spAutoFit/>
          </a:bodyPr>
          <a:lstStyle/>
          <a:p>
            <a:pPr marR="231775" algn="ctr"/>
            <a:r>
              <a:rPr lang="tr-TR" sz="2400" b="1" spc="-25" dirty="0">
                <a:solidFill>
                  <a:srgbClr val="54565B"/>
                </a:solidFill>
                <a:cs typeface="Myriad Pro"/>
              </a:rPr>
              <a:t>Adayın Üzerinde Ses ve Görüntü Nakleden Kopya Cihazı ve/veya Düzeneği Tespit Edilmesi Hâlinde </a:t>
            </a:r>
          </a:p>
          <a:p>
            <a:pPr marR="231775" algn="ctr"/>
            <a:r>
              <a:rPr lang="tr-TR" sz="2400" b="1" spc="-25" dirty="0">
                <a:solidFill>
                  <a:srgbClr val="54565B"/>
                </a:solidFill>
                <a:cs typeface="Myriad Pro"/>
              </a:rPr>
              <a:t>Yapılması Gerekenler</a:t>
            </a:r>
          </a:p>
        </p:txBody>
      </p:sp>
      <p:pic>
        <p:nvPicPr>
          <p:cNvPr id="16" name="Resi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1001" y="2481527"/>
            <a:ext cx="1883250" cy="3097564"/>
          </a:xfrm>
          <a:prstGeom prst="rect">
            <a:avLst/>
          </a:prstGeom>
        </p:spPr>
      </p:pic>
      <p:pic>
        <p:nvPicPr>
          <p:cNvPr id="17" name="Resim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713" y="2080889"/>
            <a:ext cx="8929203" cy="1949420"/>
          </a:xfrm>
          <a:prstGeom prst="rect">
            <a:avLst/>
          </a:prstGeom>
          <a:effectLst>
            <a:glow rad="228600">
              <a:schemeClr val="bg1">
                <a:lumMod val="75000"/>
                <a:alpha val="40000"/>
              </a:schemeClr>
            </a:glow>
          </a:effectLst>
        </p:spPr>
      </p:pic>
      <p:sp>
        <p:nvSpPr>
          <p:cNvPr id="19" name="Dikdörtgen 18"/>
          <p:cNvSpPr/>
          <p:nvPr/>
        </p:nvSpPr>
        <p:spPr>
          <a:xfrm>
            <a:off x="2990740" y="2167727"/>
            <a:ext cx="6624919" cy="1569660"/>
          </a:xfrm>
          <a:prstGeom prst="rect">
            <a:avLst/>
          </a:prstGeom>
        </p:spPr>
        <p:txBody>
          <a:bodyPr wrap="square">
            <a:spAutoFit/>
          </a:bodyPr>
          <a:lstStyle/>
          <a:p>
            <a:pPr algn="just"/>
            <a:r>
              <a:rPr lang="tr-TR" sz="1600" dirty="0" smtClean="0"/>
              <a:t>e-Sınav </a:t>
            </a:r>
            <a:r>
              <a:rPr lang="tr-TR" sz="1600" dirty="0"/>
              <a:t>oturumlarında katılan adaylardan bazıları sınavda kopya çekmek amacıyla üzerinde gizledikleri, genellikle kıyafetlerin düğmelerine entegre edilmiş gizli kamera, kulak içine saklanmış mikro kulaklık ve dış ortamda iletişimi sağlayan taşınabilir </a:t>
            </a:r>
            <a:r>
              <a:rPr lang="tr-TR" sz="1600" dirty="0" err="1"/>
              <a:t>Wi</a:t>
            </a:r>
            <a:r>
              <a:rPr lang="tr-TR" sz="1600" dirty="0"/>
              <a:t>-Fi modemden oluşan bir kopya düzeneği ile gelmektedir. Bu adaylar bazen emniyet görevlisi tarafından bazen de salon görevlileri tarafından tespit edilebilmektedir. </a:t>
            </a:r>
          </a:p>
        </p:txBody>
      </p:sp>
      <p:pic>
        <p:nvPicPr>
          <p:cNvPr id="21" name="Resim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713" y="4298226"/>
            <a:ext cx="8929203" cy="1793473"/>
          </a:xfrm>
          <a:prstGeom prst="rect">
            <a:avLst/>
          </a:prstGeom>
          <a:effectLst>
            <a:glow rad="228600">
              <a:schemeClr val="bg1">
                <a:lumMod val="75000"/>
                <a:alpha val="40000"/>
              </a:schemeClr>
            </a:glow>
          </a:effectLst>
        </p:spPr>
      </p:pic>
      <p:sp>
        <p:nvSpPr>
          <p:cNvPr id="22" name="Dikdörtgen 21"/>
          <p:cNvSpPr/>
          <p:nvPr/>
        </p:nvSpPr>
        <p:spPr>
          <a:xfrm>
            <a:off x="2990740" y="4472861"/>
            <a:ext cx="6624919" cy="1200329"/>
          </a:xfrm>
          <a:prstGeom prst="rect">
            <a:avLst/>
          </a:prstGeom>
        </p:spPr>
        <p:txBody>
          <a:bodyPr wrap="square">
            <a:spAutoFit/>
          </a:bodyPr>
          <a:lstStyle/>
          <a:p>
            <a:pPr algn="just"/>
            <a:r>
              <a:rPr lang="tr-TR" dirty="0"/>
              <a:t>Tespit işlemi emniyet görevlisi tarafından bina girişinde yapıldığı ve salon görevlilerine bilgi verildiği takdirde ve/veya tespit işlemi aday sınav salonuna alınmadan önce salon görevlileri tarafından kimlik kontrolü yapıldığı esnada yapılmış ise;</a:t>
            </a:r>
          </a:p>
        </p:txBody>
      </p:sp>
      <p:sp>
        <p:nvSpPr>
          <p:cNvPr id="23" name="Metin kutusu 22"/>
          <p:cNvSpPr txBox="1"/>
          <p:nvPr/>
        </p:nvSpPr>
        <p:spPr>
          <a:xfrm>
            <a:off x="1443682" y="2401457"/>
            <a:ext cx="811471" cy="769441"/>
          </a:xfrm>
          <a:prstGeom prst="rect">
            <a:avLst/>
          </a:prstGeom>
          <a:noFill/>
        </p:spPr>
        <p:txBody>
          <a:bodyPr wrap="square" rtlCol="0">
            <a:spAutoFit/>
          </a:bodyPr>
          <a:lstStyle/>
          <a:p>
            <a:r>
              <a:rPr lang="tr-TR" sz="4400" b="1" dirty="0" smtClean="0">
                <a:solidFill>
                  <a:schemeClr val="bg1"/>
                </a:solidFill>
              </a:rPr>
              <a:t>1</a:t>
            </a:r>
            <a:endParaRPr lang="tr-TR" sz="4400" b="1" dirty="0">
              <a:solidFill>
                <a:schemeClr val="bg1"/>
              </a:solidFill>
            </a:endParaRPr>
          </a:p>
        </p:txBody>
      </p:sp>
      <p:sp>
        <p:nvSpPr>
          <p:cNvPr id="24" name="Metin kutusu 23"/>
          <p:cNvSpPr txBox="1"/>
          <p:nvPr/>
        </p:nvSpPr>
        <p:spPr>
          <a:xfrm>
            <a:off x="1443681" y="4809650"/>
            <a:ext cx="811471" cy="769441"/>
          </a:xfrm>
          <a:prstGeom prst="rect">
            <a:avLst/>
          </a:prstGeom>
          <a:noFill/>
        </p:spPr>
        <p:txBody>
          <a:bodyPr wrap="square" rtlCol="0">
            <a:spAutoFit/>
          </a:bodyPr>
          <a:lstStyle/>
          <a:p>
            <a:r>
              <a:rPr lang="tr-TR" sz="4400" b="1" dirty="0">
                <a:solidFill>
                  <a:schemeClr val="bg1"/>
                </a:solidFill>
              </a:rPr>
              <a:t>2</a:t>
            </a:r>
          </a:p>
        </p:txBody>
      </p:sp>
    </p:spTree>
    <p:extLst>
      <p:ext uri="{BB962C8B-B14F-4D97-AF65-F5344CB8AC3E}">
        <p14:creationId xmlns:p14="http://schemas.microsoft.com/office/powerpoint/2010/main" val="23734960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sp>
        <p:nvSpPr>
          <p:cNvPr id="20" name="Dikdörtgen 19"/>
          <p:cNvSpPr/>
          <p:nvPr/>
        </p:nvSpPr>
        <p:spPr>
          <a:xfrm>
            <a:off x="3104886" y="498879"/>
            <a:ext cx="6543770" cy="1200329"/>
          </a:xfrm>
          <a:prstGeom prst="rect">
            <a:avLst/>
          </a:prstGeom>
        </p:spPr>
        <p:txBody>
          <a:bodyPr wrap="square">
            <a:spAutoFit/>
          </a:bodyPr>
          <a:lstStyle/>
          <a:p>
            <a:pPr marR="231775" algn="r">
              <a:lnSpc>
                <a:spcPct val="100000"/>
              </a:lnSpc>
            </a:pPr>
            <a:r>
              <a:rPr lang="tr-TR" sz="2400" b="1" spc="-25" dirty="0">
                <a:solidFill>
                  <a:srgbClr val="54565B"/>
                </a:solidFill>
                <a:cs typeface="Myriad Pro"/>
              </a:rPr>
              <a:t>Adayın Üzerinde Ses ve Görüntü Nakleden Kopya Cihazı ve/veya Düzeneği Tespit Edilmesi Hâlinde </a:t>
            </a:r>
          </a:p>
          <a:p>
            <a:pPr marR="231775" algn="ctr">
              <a:lnSpc>
                <a:spcPct val="100000"/>
              </a:lnSpc>
            </a:pPr>
            <a:r>
              <a:rPr lang="tr-TR" sz="2400" b="1" spc="-25" dirty="0">
                <a:solidFill>
                  <a:srgbClr val="54565B"/>
                </a:solidFill>
                <a:cs typeface="Myriad Pro"/>
              </a:rPr>
              <a:t>Yapılması Gerekenler</a:t>
            </a:r>
          </a:p>
        </p:txBody>
      </p:sp>
      <p:sp>
        <p:nvSpPr>
          <p:cNvPr id="14" name="Dikdörtgen 13"/>
          <p:cNvSpPr/>
          <p:nvPr/>
        </p:nvSpPr>
        <p:spPr>
          <a:xfrm>
            <a:off x="4290646" y="36298"/>
            <a:ext cx="8003293" cy="461665"/>
          </a:xfrm>
          <a:prstGeom prst="rect">
            <a:avLst/>
          </a:prstGeom>
        </p:spPr>
        <p:txBody>
          <a:bodyPr wrap="square">
            <a:spAutoFit/>
          </a:bodyPr>
          <a:lstStyle/>
          <a:p>
            <a:pPr marR="231775" algn="r">
              <a:lnSpc>
                <a:spcPct val="100000"/>
              </a:lnSpc>
            </a:pPr>
            <a:endParaRPr lang="tr-TR" sz="2400" b="1" spc="-25" dirty="0">
              <a:solidFill>
                <a:srgbClr val="54565B"/>
              </a:solidFill>
              <a:cs typeface="Myriad Pro"/>
            </a:endParaRPr>
          </a:p>
        </p:txBody>
      </p:sp>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858" y="2437085"/>
            <a:ext cx="5400408" cy="1103820"/>
          </a:xfrm>
          <a:prstGeom prst="rect">
            <a:avLst/>
          </a:prstGeom>
          <a:effectLst>
            <a:glow rad="228600">
              <a:schemeClr val="bg1">
                <a:lumMod val="75000"/>
                <a:alpha val="40000"/>
              </a:schemeClr>
            </a:glow>
          </a:effectLst>
        </p:spPr>
      </p:pic>
      <p:pic>
        <p:nvPicPr>
          <p:cNvPr id="25" name="Resim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720" y="3919511"/>
            <a:ext cx="5409546" cy="1230476"/>
          </a:xfrm>
          <a:prstGeom prst="rect">
            <a:avLst/>
          </a:prstGeom>
          <a:effectLst>
            <a:glow rad="228600">
              <a:schemeClr val="bg1">
                <a:lumMod val="75000"/>
                <a:alpha val="40000"/>
              </a:schemeClr>
            </a:glow>
          </a:effectLst>
        </p:spPr>
      </p:pic>
      <p:pic>
        <p:nvPicPr>
          <p:cNvPr id="26" name="Resim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9058" y="2437085"/>
            <a:ext cx="5400408" cy="1103820"/>
          </a:xfrm>
          <a:prstGeom prst="rect">
            <a:avLst/>
          </a:prstGeom>
          <a:effectLst>
            <a:glow rad="228600">
              <a:schemeClr val="bg1">
                <a:lumMod val="75000"/>
                <a:alpha val="40000"/>
              </a:schemeClr>
            </a:glow>
          </a:effectLst>
        </p:spPr>
      </p:pic>
      <p:pic>
        <p:nvPicPr>
          <p:cNvPr id="28" name="Resim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9920" y="3898059"/>
            <a:ext cx="5409546" cy="1230476"/>
          </a:xfrm>
          <a:prstGeom prst="rect">
            <a:avLst/>
          </a:prstGeom>
          <a:effectLst>
            <a:glow rad="228600">
              <a:schemeClr val="bg1">
                <a:lumMod val="75000"/>
                <a:alpha val="40000"/>
              </a:schemeClr>
            </a:glow>
          </a:effectLst>
        </p:spPr>
      </p:pic>
      <p:sp>
        <p:nvSpPr>
          <p:cNvPr id="29" name="Dikdörtgen 28"/>
          <p:cNvSpPr/>
          <p:nvPr/>
        </p:nvSpPr>
        <p:spPr>
          <a:xfrm>
            <a:off x="7584420" y="3995615"/>
            <a:ext cx="4000162" cy="923330"/>
          </a:xfrm>
          <a:prstGeom prst="rect">
            <a:avLst/>
          </a:prstGeom>
        </p:spPr>
        <p:txBody>
          <a:bodyPr wrap="square">
            <a:spAutoFit/>
          </a:bodyPr>
          <a:lstStyle/>
          <a:p>
            <a:pPr algn="just"/>
            <a:r>
              <a:rPr lang="tr-TR" dirty="0" smtClean="0"/>
              <a:t>Emniyet </a:t>
            </a:r>
            <a:r>
              <a:rPr lang="tr-TR" dirty="0"/>
              <a:t>görevlisi aday hakkında işlem yapmak üzere adayı emniyet amirliğin çağırdığı ekiplere teslim etmelidir.</a:t>
            </a:r>
          </a:p>
        </p:txBody>
      </p:sp>
      <p:sp>
        <p:nvSpPr>
          <p:cNvPr id="30" name="Dikdörtgen 29"/>
          <p:cNvSpPr/>
          <p:nvPr/>
        </p:nvSpPr>
        <p:spPr>
          <a:xfrm>
            <a:off x="1741394" y="2583335"/>
            <a:ext cx="3917577" cy="646331"/>
          </a:xfrm>
          <a:prstGeom prst="rect">
            <a:avLst/>
          </a:prstGeom>
        </p:spPr>
        <p:txBody>
          <a:bodyPr wrap="square">
            <a:spAutoFit/>
          </a:bodyPr>
          <a:lstStyle/>
          <a:p>
            <a:pPr algn="just"/>
            <a:r>
              <a:rPr lang="tr-TR" dirty="0"/>
              <a:t>Aday üzerindeki düzeneği çıkarsa </a:t>
            </a:r>
            <a:r>
              <a:rPr lang="tr-TR" dirty="0" smtClean="0"/>
              <a:t>dahi</a:t>
            </a:r>
          </a:p>
          <a:p>
            <a:pPr algn="just"/>
            <a:r>
              <a:rPr lang="tr-TR" b="1" dirty="0" smtClean="0"/>
              <a:t>kesinlikle</a:t>
            </a:r>
            <a:r>
              <a:rPr lang="tr-TR" dirty="0" smtClean="0"/>
              <a:t> sınav salonuna alınmaz.</a:t>
            </a:r>
            <a:endParaRPr lang="tr-TR" dirty="0"/>
          </a:p>
        </p:txBody>
      </p:sp>
      <p:sp>
        <p:nvSpPr>
          <p:cNvPr id="31" name="Dikdörtgen 30"/>
          <p:cNvSpPr/>
          <p:nvPr/>
        </p:nvSpPr>
        <p:spPr>
          <a:xfrm>
            <a:off x="1695179" y="3981494"/>
            <a:ext cx="4016188" cy="923330"/>
          </a:xfrm>
          <a:prstGeom prst="rect">
            <a:avLst/>
          </a:prstGeom>
        </p:spPr>
        <p:txBody>
          <a:bodyPr wrap="square">
            <a:spAutoFit/>
          </a:bodyPr>
          <a:lstStyle/>
          <a:p>
            <a:pPr algn="just"/>
            <a:r>
              <a:rPr lang="tr-TR" dirty="0"/>
              <a:t>Adayın sınavı sistem üzerinden </a:t>
            </a:r>
            <a:r>
              <a:rPr lang="tr-TR" b="1" dirty="0"/>
              <a:t>‘</a:t>
            </a:r>
            <a:r>
              <a:rPr lang="tr-TR" b="1" dirty="0" smtClean="0"/>
              <a:t>Aday üzerinde </a:t>
            </a:r>
            <a:r>
              <a:rPr lang="tr-TR" b="1" dirty="0"/>
              <a:t>ses ve görüntü nakleden cihaz tespit </a:t>
            </a:r>
            <a:r>
              <a:rPr lang="tr-TR" b="1" dirty="0" smtClean="0"/>
              <a:t>edildi.’</a:t>
            </a:r>
            <a:r>
              <a:rPr lang="tr-TR" dirty="0" smtClean="0"/>
              <a:t> </a:t>
            </a:r>
            <a:r>
              <a:rPr lang="tr-TR" dirty="0"/>
              <a:t>seçeneği ile iptal edilir.</a:t>
            </a:r>
          </a:p>
        </p:txBody>
      </p:sp>
      <p:sp>
        <p:nvSpPr>
          <p:cNvPr id="32" name="Dikdörtgen 31"/>
          <p:cNvSpPr/>
          <p:nvPr/>
        </p:nvSpPr>
        <p:spPr>
          <a:xfrm>
            <a:off x="7532594" y="2484850"/>
            <a:ext cx="3899649" cy="923330"/>
          </a:xfrm>
          <a:prstGeom prst="rect">
            <a:avLst/>
          </a:prstGeom>
        </p:spPr>
        <p:txBody>
          <a:bodyPr wrap="square">
            <a:spAutoFit/>
          </a:bodyPr>
          <a:lstStyle/>
          <a:p>
            <a:pPr algn="just"/>
            <a:r>
              <a:rPr lang="tr-TR" dirty="0"/>
              <a:t>Konu hakkında sınav görev raporuna detaylı açıklama yazılır ve gerekli tutanaklar tutularak imzalanır.</a:t>
            </a:r>
          </a:p>
        </p:txBody>
      </p:sp>
      <p:sp>
        <p:nvSpPr>
          <p:cNvPr id="33" name="Metin kutusu 32"/>
          <p:cNvSpPr txBox="1"/>
          <p:nvPr/>
        </p:nvSpPr>
        <p:spPr>
          <a:xfrm>
            <a:off x="683891" y="2491579"/>
            <a:ext cx="811471" cy="769441"/>
          </a:xfrm>
          <a:prstGeom prst="rect">
            <a:avLst/>
          </a:prstGeom>
          <a:noFill/>
        </p:spPr>
        <p:txBody>
          <a:bodyPr wrap="square" rtlCol="0">
            <a:spAutoFit/>
          </a:bodyPr>
          <a:lstStyle/>
          <a:p>
            <a:r>
              <a:rPr lang="tr-TR" sz="4400" b="1" dirty="0" smtClean="0">
                <a:solidFill>
                  <a:schemeClr val="bg1"/>
                </a:solidFill>
              </a:rPr>
              <a:t>1</a:t>
            </a:r>
            <a:endParaRPr lang="tr-TR" sz="4400" b="1" dirty="0">
              <a:solidFill>
                <a:schemeClr val="bg1"/>
              </a:solidFill>
            </a:endParaRPr>
          </a:p>
        </p:txBody>
      </p:sp>
      <p:sp>
        <p:nvSpPr>
          <p:cNvPr id="34" name="Metin kutusu 33"/>
          <p:cNvSpPr txBox="1"/>
          <p:nvPr/>
        </p:nvSpPr>
        <p:spPr>
          <a:xfrm>
            <a:off x="665463" y="4127609"/>
            <a:ext cx="811471" cy="769441"/>
          </a:xfrm>
          <a:prstGeom prst="rect">
            <a:avLst/>
          </a:prstGeom>
          <a:noFill/>
        </p:spPr>
        <p:txBody>
          <a:bodyPr wrap="square" rtlCol="0">
            <a:spAutoFit/>
          </a:bodyPr>
          <a:lstStyle/>
          <a:p>
            <a:r>
              <a:rPr lang="tr-TR" sz="4400" b="1" dirty="0">
                <a:solidFill>
                  <a:schemeClr val="bg1"/>
                </a:solidFill>
              </a:rPr>
              <a:t>2</a:t>
            </a:r>
          </a:p>
        </p:txBody>
      </p:sp>
      <p:sp>
        <p:nvSpPr>
          <p:cNvPr id="35" name="Metin kutusu 34"/>
          <p:cNvSpPr txBox="1"/>
          <p:nvPr/>
        </p:nvSpPr>
        <p:spPr>
          <a:xfrm>
            <a:off x="6475091" y="2561794"/>
            <a:ext cx="811471" cy="769441"/>
          </a:xfrm>
          <a:prstGeom prst="rect">
            <a:avLst/>
          </a:prstGeom>
          <a:noFill/>
        </p:spPr>
        <p:txBody>
          <a:bodyPr wrap="square" rtlCol="0">
            <a:spAutoFit/>
          </a:bodyPr>
          <a:lstStyle/>
          <a:p>
            <a:r>
              <a:rPr lang="tr-TR" sz="4400" b="1" dirty="0" smtClean="0">
                <a:solidFill>
                  <a:schemeClr val="bg1"/>
                </a:solidFill>
              </a:rPr>
              <a:t>3</a:t>
            </a:r>
            <a:endParaRPr lang="tr-TR" sz="4400" b="1" dirty="0">
              <a:solidFill>
                <a:schemeClr val="bg1"/>
              </a:solidFill>
            </a:endParaRPr>
          </a:p>
        </p:txBody>
      </p:sp>
      <p:sp>
        <p:nvSpPr>
          <p:cNvPr id="36" name="Metin kutusu 35"/>
          <p:cNvSpPr txBox="1"/>
          <p:nvPr/>
        </p:nvSpPr>
        <p:spPr>
          <a:xfrm>
            <a:off x="6554704" y="4066111"/>
            <a:ext cx="811471" cy="769441"/>
          </a:xfrm>
          <a:prstGeom prst="rect">
            <a:avLst/>
          </a:prstGeom>
          <a:noFill/>
        </p:spPr>
        <p:txBody>
          <a:bodyPr wrap="square" rtlCol="0">
            <a:spAutoFit/>
          </a:bodyPr>
          <a:lstStyle/>
          <a:p>
            <a:r>
              <a:rPr lang="tr-TR" sz="4400" b="1" dirty="0" smtClean="0">
                <a:solidFill>
                  <a:schemeClr val="bg1"/>
                </a:solidFill>
              </a:rPr>
              <a:t>4</a:t>
            </a:r>
            <a:endParaRPr lang="tr-TR" sz="4400" b="1" dirty="0">
              <a:solidFill>
                <a:schemeClr val="bg1"/>
              </a:solidFill>
            </a:endParaRPr>
          </a:p>
        </p:txBody>
      </p:sp>
    </p:spTree>
    <p:extLst>
      <p:ext uri="{BB962C8B-B14F-4D97-AF65-F5344CB8AC3E}">
        <p14:creationId xmlns:p14="http://schemas.microsoft.com/office/powerpoint/2010/main" val="9980773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sp>
        <p:nvSpPr>
          <p:cNvPr id="20" name="Dikdörtgen 19"/>
          <p:cNvSpPr/>
          <p:nvPr/>
        </p:nvSpPr>
        <p:spPr>
          <a:xfrm>
            <a:off x="3104886" y="498879"/>
            <a:ext cx="6543770" cy="1200329"/>
          </a:xfrm>
          <a:prstGeom prst="rect">
            <a:avLst/>
          </a:prstGeom>
        </p:spPr>
        <p:txBody>
          <a:bodyPr wrap="square">
            <a:spAutoFit/>
          </a:bodyPr>
          <a:lstStyle/>
          <a:p>
            <a:pPr marR="231775" algn="ctr">
              <a:lnSpc>
                <a:spcPct val="100000"/>
              </a:lnSpc>
            </a:pPr>
            <a:r>
              <a:rPr lang="tr-TR" sz="2400" b="1" spc="-25" dirty="0">
                <a:solidFill>
                  <a:srgbClr val="54565B"/>
                </a:solidFill>
                <a:cs typeface="Myriad Pro"/>
              </a:rPr>
              <a:t>Adayın Kendisi Yerine Başkasının (Joker Adayın) Sınava Girmesini Sağladığının Tespit </a:t>
            </a:r>
            <a:r>
              <a:rPr lang="tr-TR" sz="2400" b="1" spc="-25" dirty="0" smtClean="0">
                <a:solidFill>
                  <a:srgbClr val="54565B"/>
                </a:solidFill>
                <a:cs typeface="Myriad Pro"/>
              </a:rPr>
              <a:t>Edilmesi Hâlinde Yapılması </a:t>
            </a:r>
            <a:r>
              <a:rPr lang="tr-TR" sz="2400" b="1" spc="-25" dirty="0">
                <a:solidFill>
                  <a:srgbClr val="54565B"/>
                </a:solidFill>
                <a:cs typeface="Myriad Pro"/>
              </a:rPr>
              <a:t>Gerekenler</a:t>
            </a:r>
          </a:p>
        </p:txBody>
      </p:sp>
      <p:sp>
        <p:nvSpPr>
          <p:cNvPr id="14" name="Dikdörtgen 13"/>
          <p:cNvSpPr/>
          <p:nvPr/>
        </p:nvSpPr>
        <p:spPr>
          <a:xfrm>
            <a:off x="4290646" y="36298"/>
            <a:ext cx="8003293" cy="461665"/>
          </a:xfrm>
          <a:prstGeom prst="rect">
            <a:avLst/>
          </a:prstGeom>
        </p:spPr>
        <p:txBody>
          <a:bodyPr wrap="square">
            <a:spAutoFit/>
          </a:bodyPr>
          <a:lstStyle/>
          <a:p>
            <a:pPr marR="231775" algn="r">
              <a:lnSpc>
                <a:spcPct val="100000"/>
              </a:lnSpc>
            </a:pPr>
            <a:endParaRPr lang="tr-TR" sz="2400" b="1" spc="-25" dirty="0">
              <a:solidFill>
                <a:srgbClr val="54565B"/>
              </a:solidFill>
              <a:cs typeface="Myriad Pro"/>
            </a:endParaRPr>
          </a:p>
        </p:txBody>
      </p:sp>
      <p:pic>
        <p:nvPicPr>
          <p:cNvPr id="21" name="Resim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764" y="4435620"/>
            <a:ext cx="10228957" cy="1989112"/>
          </a:xfrm>
          <a:prstGeom prst="rect">
            <a:avLst/>
          </a:prstGeom>
          <a:effectLst>
            <a:glow rad="228600">
              <a:schemeClr val="bg1">
                <a:lumMod val="75000"/>
                <a:alpha val="40000"/>
              </a:schemeClr>
            </a:glow>
          </a:effectLst>
        </p:spPr>
      </p:pic>
      <p:pic>
        <p:nvPicPr>
          <p:cNvPr id="23" name="Resim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4840" y="1816356"/>
            <a:ext cx="3625304" cy="2369116"/>
          </a:xfrm>
          <a:prstGeom prst="rect">
            <a:avLst/>
          </a:prstGeom>
        </p:spPr>
      </p:pic>
      <p:sp>
        <p:nvSpPr>
          <p:cNvPr id="24" name="Dikdörtgen 23"/>
          <p:cNvSpPr/>
          <p:nvPr/>
        </p:nvSpPr>
        <p:spPr>
          <a:xfrm>
            <a:off x="3485401" y="4607724"/>
            <a:ext cx="7423744" cy="1477328"/>
          </a:xfrm>
          <a:prstGeom prst="rect">
            <a:avLst/>
          </a:prstGeom>
        </p:spPr>
        <p:txBody>
          <a:bodyPr wrap="square">
            <a:spAutoFit/>
          </a:bodyPr>
          <a:lstStyle/>
          <a:p>
            <a:pPr algn="just"/>
            <a:r>
              <a:rPr lang="tr-TR" dirty="0" smtClean="0"/>
              <a:t>e-Sınav </a:t>
            </a:r>
            <a:r>
              <a:rPr lang="tr-TR" dirty="0"/>
              <a:t>oturumlarında katılan adaylardan </a:t>
            </a:r>
            <a:r>
              <a:rPr lang="tr-TR" dirty="0" smtClean="0"/>
              <a:t>bazıları sınavda başarılı olamayacağı düşüncesi ile sınavdan geçebilmek için sınava kendisi yerine </a:t>
            </a:r>
            <a:r>
              <a:rPr lang="tr-TR" b="1" dirty="0" smtClean="0"/>
              <a:t>‘Joker Aday’ </a:t>
            </a:r>
            <a:r>
              <a:rPr lang="tr-TR" dirty="0" smtClean="0"/>
              <a:t>adıyla tabir edilen başka birisinin sınava katılmasını sağlamaya çalışmaktadır. Yapılan kimlik kontrolü sonucunda sınav salonuna kendisi yerine başka bir şahsın girmesini sağladığı yönünde şüphe oluşan bir aday olduğunda;</a:t>
            </a:r>
          </a:p>
        </p:txBody>
      </p:sp>
    </p:spTree>
    <p:extLst>
      <p:ext uri="{BB962C8B-B14F-4D97-AF65-F5344CB8AC3E}">
        <p14:creationId xmlns:p14="http://schemas.microsoft.com/office/powerpoint/2010/main" val="41774781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sp>
        <p:nvSpPr>
          <p:cNvPr id="14" name="Dikdörtgen 13"/>
          <p:cNvSpPr/>
          <p:nvPr/>
        </p:nvSpPr>
        <p:spPr>
          <a:xfrm>
            <a:off x="4290646" y="36298"/>
            <a:ext cx="8003293" cy="461665"/>
          </a:xfrm>
          <a:prstGeom prst="rect">
            <a:avLst/>
          </a:prstGeom>
        </p:spPr>
        <p:txBody>
          <a:bodyPr wrap="square">
            <a:spAutoFit/>
          </a:bodyPr>
          <a:lstStyle/>
          <a:p>
            <a:pPr marR="231775" algn="r">
              <a:lnSpc>
                <a:spcPct val="100000"/>
              </a:lnSpc>
            </a:pPr>
            <a:endParaRPr lang="tr-TR" sz="2400" b="1" spc="-25" dirty="0">
              <a:solidFill>
                <a:srgbClr val="54565B"/>
              </a:solidFill>
              <a:cs typeface="Myriad Pro"/>
            </a:endParaRPr>
          </a:p>
        </p:txBody>
      </p:sp>
      <p:sp>
        <p:nvSpPr>
          <p:cNvPr id="13" name="Dikdörtgen 12"/>
          <p:cNvSpPr/>
          <p:nvPr/>
        </p:nvSpPr>
        <p:spPr>
          <a:xfrm>
            <a:off x="2628197" y="415876"/>
            <a:ext cx="7871408" cy="1200329"/>
          </a:xfrm>
          <a:prstGeom prst="rect">
            <a:avLst/>
          </a:prstGeom>
        </p:spPr>
        <p:txBody>
          <a:bodyPr wrap="square">
            <a:spAutoFit/>
          </a:bodyPr>
          <a:lstStyle/>
          <a:p>
            <a:pPr marR="231775" algn="ctr"/>
            <a:r>
              <a:rPr lang="tr-TR" sz="2400" b="1" spc="-25" dirty="0">
                <a:solidFill>
                  <a:srgbClr val="54565B"/>
                </a:solidFill>
                <a:cs typeface="Myriad Pro"/>
              </a:rPr>
              <a:t>Adayın </a:t>
            </a:r>
            <a:r>
              <a:rPr lang="tr-TR" sz="2400" b="1" spc="-25" dirty="0">
                <a:solidFill>
                  <a:srgbClr val="54565B"/>
                </a:solidFill>
                <a:cs typeface="Myriad Pro"/>
              </a:rPr>
              <a:t>Kendisi </a:t>
            </a:r>
            <a:r>
              <a:rPr lang="tr-TR" sz="2400" b="1" spc="-25" dirty="0">
                <a:solidFill>
                  <a:srgbClr val="54565B"/>
                </a:solidFill>
                <a:cs typeface="Myriad Pro"/>
              </a:rPr>
              <a:t>Yerine </a:t>
            </a:r>
            <a:r>
              <a:rPr lang="tr-TR" sz="2400" b="1" spc="-25" dirty="0">
                <a:solidFill>
                  <a:srgbClr val="54565B"/>
                </a:solidFill>
                <a:cs typeface="Myriad Pro"/>
              </a:rPr>
              <a:t>Başkasının (Joker Adayın) </a:t>
            </a:r>
            <a:r>
              <a:rPr lang="tr-TR" sz="2400" b="1" spc="-25" dirty="0">
                <a:solidFill>
                  <a:srgbClr val="54565B"/>
                </a:solidFill>
                <a:cs typeface="Myriad Pro"/>
              </a:rPr>
              <a:t>Sınava Girmesini </a:t>
            </a:r>
            <a:r>
              <a:rPr lang="tr-TR" sz="2400" b="1" spc="-25" dirty="0">
                <a:solidFill>
                  <a:srgbClr val="54565B"/>
                </a:solidFill>
                <a:cs typeface="Myriad Pro"/>
              </a:rPr>
              <a:t>Sağladığının Tespit </a:t>
            </a:r>
            <a:r>
              <a:rPr lang="tr-TR" sz="2400" b="1" spc="-25" dirty="0">
                <a:solidFill>
                  <a:srgbClr val="54565B"/>
                </a:solidFill>
                <a:cs typeface="Myriad Pro"/>
              </a:rPr>
              <a:t>Edilmesi </a:t>
            </a:r>
            <a:r>
              <a:rPr lang="tr-TR" sz="2400" b="1" spc="-25" dirty="0">
                <a:solidFill>
                  <a:srgbClr val="54565B"/>
                </a:solidFill>
                <a:cs typeface="Myriad Pro"/>
              </a:rPr>
              <a:t>Hâlinde </a:t>
            </a:r>
          </a:p>
          <a:p>
            <a:pPr marR="231775" algn="ctr"/>
            <a:r>
              <a:rPr lang="tr-TR" sz="2400" b="1" spc="-25" dirty="0">
                <a:solidFill>
                  <a:srgbClr val="54565B"/>
                </a:solidFill>
                <a:cs typeface="Myriad Pro"/>
              </a:rPr>
              <a:t>Yapılması Gerekenler</a:t>
            </a:r>
            <a:endParaRPr lang="tr-TR" sz="2400" b="1" spc="-25" dirty="0">
              <a:solidFill>
                <a:srgbClr val="54565B"/>
              </a:solidFill>
              <a:cs typeface="Myriad Pro"/>
            </a:endParaRPr>
          </a:p>
        </p:txBody>
      </p:sp>
      <p:sp>
        <p:nvSpPr>
          <p:cNvPr id="15" name="Metin kutusu 14"/>
          <p:cNvSpPr txBox="1"/>
          <p:nvPr/>
        </p:nvSpPr>
        <p:spPr>
          <a:xfrm>
            <a:off x="905435" y="2366682"/>
            <a:ext cx="184731" cy="369332"/>
          </a:xfrm>
          <a:prstGeom prst="rect">
            <a:avLst/>
          </a:prstGeom>
          <a:noFill/>
          <a:effectLst>
            <a:glow rad="101600">
              <a:schemeClr val="bg1">
                <a:lumMod val="75000"/>
                <a:alpha val="60000"/>
              </a:schemeClr>
            </a:glow>
          </a:effectLst>
        </p:spPr>
        <p:txBody>
          <a:bodyPr wrap="none" rtlCol="0">
            <a:spAutoFit/>
          </a:bodyPr>
          <a:lstStyle/>
          <a:p>
            <a:endParaRPr lang="tr-TR" dirty="0"/>
          </a:p>
        </p:txBody>
      </p:sp>
      <p:pic>
        <p:nvPicPr>
          <p:cNvPr id="16" name="Resi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158" y="1810446"/>
            <a:ext cx="5400408" cy="1103820"/>
          </a:xfrm>
          <a:prstGeom prst="rect">
            <a:avLst/>
          </a:prstGeom>
          <a:effectLst>
            <a:glow rad="101600">
              <a:schemeClr val="bg1">
                <a:lumMod val="75000"/>
                <a:alpha val="60000"/>
              </a:schemeClr>
            </a:glow>
          </a:effectLst>
        </p:spPr>
      </p:pic>
      <p:pic>
        <p:nvPicPr>
          <p:cNvPr id="17" name="Resim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020" y="3292872"/>
            <a:ext cx="5409546" cy="1230476"/>
          </a:xfrm>
          <a:prstGeom prst="rect">
            <a:avLst/>
          </a:prstGeom>
          <a:effectLst>
            <a:glow rad="101600">
              <a:schemeClr val="bg1">
                <a:lumMod val="75000"/>
                <a:alpha val="60000"/>
              </a:schemeClr>
            </a:glow>
          </a:effectLst>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158" y="4852263"/>
            <a:ext cx="5400408" cy="1103820"/>
          </a:xfrm>
          <a:prstGeom prst="rect">
            <a:avLst/>
          </a:prstGeom>
          <a:effectLst>
            <a:glow rad="101600">
              <a:schemeClr val="bg1">
                <a:lumMod val="75000"/>
                <a:alpha val="60000"/>
              </a:schemeClr>
            </a:glow>
          </a:effectLst>
        </p:spPr>
      </p:pic>
      <p:sp>
        <p:nvSpPr>
          <p:cNvPr id="22" name="Metin kutusu 21"/>
          <p:cNvSpPr txBox="1"/>
          <p:nvPr/>
        </p:nvSpPr>
        <p:spPr>
          <a:xfrm>
            <a:off x="798191" y="1864940"/>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smtClean="0">
                <a:solidFill>
                  <a:schemeClr val="bg1"/>
                </a:solidFill>
              </a:rPr>
              <a:t>1</a:t>
            </a:r>
            <a:endParaRPr lang="tr-TR" sz="4400" b="1" dirty="0">
              <a:solidFill>
                <a:schemeClr val="bg1"/>
              </a:solidFill>
            </a:endParaRPr>
          </a:p>
        </p:txBody>
      </p:sp>
      <p:sp>
        <p:nvSpPr>
          <p:cNvPr id="25" name="Metin kutusu 24"/>
          <p:cNvSpPr txBox="1"/>
          <p:nvPr/>
        </p:nvSpPr>
        <p:spPr>
          <a:xfrm>
            <a:off x="779763" y="3500970"/>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a:solidFill>
                  <a:schemeClr val="bg1"/>
                </a:solidFill>
              </a:rPr>
              <a:t>2</a:t>
            </a:r>
          </a:p>
        </p:txBody>
      </p:sp>
      <p:sp>
        <p:nvSpPr>
          <p:cNvPr id="26" name="Metin kutusu 25"/>
          <p:cNvSpPr txBox="1"/>
          <p:nvPr/>
        </p:nvSpPr>
        <p:spPr>
          <a:xfrm>
            <a:off x="798191" y="4976972"/>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smtClean="0">
                <a:solidFill>
                  <a:schemeClr val="bg1"/>
                </a:solidFill>
              </a:rPr>
              <a:t>3</a:t>
            </a:r>
            <a:endParaRPr lang="tr-TR" sz="4400" b="1" dirty="0">
              <a:solidFill>
                <a:schemeClr val="bg1"/>
              </a:solidFill>
            </a:endParaRPr>
          </a:p>
        </p:txBody>
      </p:sp>
      <p:sp>
        <p:nvSpPr>
          <p:cNvPr id="28" name="Dikdörtgen 27"/>
          <p:cNvSpPr/>
          <p:nvPr/>
        </p:nvSpPr>
        <p:spPr>
          <a:xfrm>
            <a:off x="1834113" y="2107376"/>
            <a:ext cx="2641172" cy="369332"/>
          </a:xfrm>
          <a:prstGeom prst="rect">
            <a:avLst/>
          </a:prstGeom>
          <a:effectLst>
            <a:glow rad="101600">
              <a:schemeClr val="bg1">
                <a:lumMod val="75000"/>
                <a:alpha val="60000"/>
              </a:schemeClr>
            </a:glow>
          </a:effectLst>
        </p:spPr>
        <p:txBody>
          <a:bodyPr wrap="none">
            <a:spAutoFit/>
          </a:bodyPr>
          <a:lstStyle/>
          <a:p>
            <a:pPr algn="just"/>
            <a:r>
              <a:rPr lang="tr-TR" dirty="0"/>
              <a:t>Aday sınav salonuna alınır.</a:t>
            </a:r>
          </a:p>
        </p:txBody>
      </p:sp>
      <p:sp>
        <p:nvSpPr>
          <p:cNvPr id="29" name="Dikdörtgen 28"/>
          <p:cNvSpPr/>
          <p:nvPr/>
        </p:nvSpPr>
        <p:spPr>
          <a:xfrm>
            <a:off x="1731718" y="3437222"/>
            <a:ext cx="4316182" cy="830997"/>
          </a:xfrm>
          <a:prstGeom prst="rect">
            <a:avLst/>
          </a:prstGeom>
          <a:effectLst>
            <a:glow rad="101600">
              <a:schemeClr val="bg1">
                <a:lumMod val="75000"/>
                <a:alpha val="60000"/>
              </a:schemeClr>
            </a:glow>
          </a:effectLst>
        </p:spPr>
        <p:txBody>
          <a:bodyPr wrap="none">
            <a:spAutoFit/>
          </a:bodyPr>
          <a:lstStyle/>
          <a:p>
            <a:pPr algn="just"/>
            <a:r>
              <a:rPr lang="tr-TR" sz="1600" dirty="0"/>
              <a:t>Aday sınavını başlatıp sınava </a:t>
            </a:r>
            <a:r>
              <a:rPr lang="tr-TR" sz="1600" dirty="0" smtClean="0"/>
              <a:t>devam ederken konu</a:t>
            </a:r>
          </a:p>
          <a:p>
            <a:pPr algn="just"/>
            <a:r>
              <a:rPr lang="tr-TR" sz="1600" dirty="0"/>
              <a:t>h</a:t>
            </a:r>
            <a:r>
              <a:rPr lang="tr-TR" sz="1600" dirty="0" smtClean="0"/>
              <a:t>akkında </a:t>
            </a:r>
            <a:r>
              <a:rPr lang="tr-TR" sz="1600" b="1" dirty="0" smtClean="0"/>
              <a:t>emniyet görevlisine </a:t>
            </a:r>
            <a:r>
              <a:rPr lang="tr-TR" sz="1600" dirty="0" smtClean="0"/>
              <a:t>bilgi </a:t>
            </a:r>
            <a:r>
              <a:rPr lang="tr-TR" sz="1600" dirty="0"/>
              <a:t>verilerek </a:t>
            </a:r>
            <a:r>
              <a:rPr lang="tr-TR" sz="1600" dirty="0" smtClean="0"/>
              <a:t>salon</a:t>
            </a:r>
          </a:p>
          <a:p>
            <a:pPr algn="just"/>
            <a:r>
              <a:rPr lang="tr-TR" sz="1600" dirty="0" smtClean="0"/>
              <a:t>önünde </a:t>
            </a:r>
            <a:r>
              <a:rPr lang="tr-TR" sz="1600" b="1" dirty="0"/>
              <a:t>hazır </a:t>
            </a:r>
            <a:r>
              <a:rPr lang="tr-TR" sz="1600" dirty="0" smtClean="0"/>
              <a:t>bulunması sağlanır</a:t>
            </a:r>
            <a:r>
              <a:rPr lang="tr-TR" sz="1600" dirty="0"/>
              <a:t>.</a:t>
            </a:r>
          </a:p>
        </p:txBody>
      </p:sp>
      <p:sp>
        <p:nvSpPr>
          <p:cNvPr id="30" name="Dikdörtgen 29"/>
          <p:cNvSpPr/>
          <p:nvPr/>
        </p:nvSpPr>
        <p:spPr>
          <a:xfrm>
            <a:off x="1827977" y="4946193"/>
            <a:ext cx="4050792" cy="830997"/>
          </a:xfrm>
          <a:prstGeom prst="rect">
            <a:avLst/>
          </a:prstGeom>
          <a:effectLst>
            <a:glow rad="101600">
              <a:schemeClr val="bg1">
                <a:lumMod val="75000"/>
                <a:alpha val="60000"/>
              </a:schemeClr>
            </a:glow>
          </a:effectLst>
        </p:spPr>
        <p:txBody>
          <a:bodyPr wrap="square">
            <a:spAutoFit/>
          </a:bodyPr>
          <a:lstStyle/>
          <a:p>
            <a:pPr algn="just"/>
            <a:r>
              <a:rPr lang="tr-TR" sz="1600" dirty="0"/>
              <a:t>Adayın sınavı sistem üzerinden </a:t>
            </a:r>
            <a:r>
              <a:rPr lang="tr-TR" sz="1600" b="1" dirty="0"/>
              <a:t>‘Kendisi yerine başka birinin sınava girmesine katkı sağladığı tespit </a:t>
            </a:r>
            <a:r>
              <a:rPr lang="tr-TR" sz="1600" b="1" dirty="0" smtClean="0"/>
              <a:t>edildi.’</a:t>
            </a:r>
            <a:r>
              <a:rPr lang="tr-TR" sz="1600" dirty="0" smtClean="0"/>
              <a:t> </a:t>
            </a:r>
            <a:r>
              <a:rPr lang="tr-TR" sz="1600" dirty="0"/>
              <a:t>seçeneği ile iptal edilir.</a:t>
            </a:r>
          </a:p>
        </p:txBody>
      </p:sp>
      <p:pic>
        <p:nvPicPr>
          <p:cNvPr id="31" name="Resim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7737" y="1821172"/>
            <a:ext cx="5400408" cy="1103820"/>
          </a:xfrm>
          <a:prstGeom prst="rect">
            <a:avLst/>
          </a:prstGeom>
          <a:effectLst>
            <a:glow rad="101600">
              <a:schemeClr val="bg1">
                <a:lumMod val="75000"/>
                <a:alpha val="60000"/>
              </a:schemeClr>
            </a:glow>
          </a:effectLst>
        </p:spPr>
      </p:pic>
      <p:pic>
        <p:nvPicPr>
          <p:cNvPr id="32" name="Resim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8599" y="3303598"/>
            <a:ext cx="5409546" cy="1230476"/>
          </a:xfrm>
          <a:prstGeom prst="rect">
            <a:avLst/>
          </a:prstGeom>
          <a:effectLst>
            <a:glow rad="101600">
              <a:schemeClr val="bg1">
                <a:lumMod val="75000"/>
                <a:alpha val="60000"/>
              </a:schemeClr>
            </a:glow>
          </a:effectLst>
        </p:spPr>
      </p:pic>
      <p:pic>
        <p:nvPicPr>
          <p:cNvPr id="33" name="Resim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7737" y="4862989"/>
            <a:ext cx="5400408" cy="1103820"/>
          </a:xfrm>
          <a:prstGeom prst="rect">
            <a:avLst/>
          </a:prstGeom>
          <a:effectLst>
            <a:glow rad="101600">
              <a:schemeClr val="bg1">
                <a:lumMod val="75000"/>
                <a:alpha val="60000"/>
              </a:schemeClr>
            </a:glow>
          </a:effectLst>
        </p:spPr>
      </p:pic>
      <p:sp>
        <p:nvSpPr>
          <p:cNvPr id="34" name="Metin kutusu 33"/>
          <p:cNvSpPr txBox="1"/>
          <p:nvPr/>
        </p:nvSpPr>
        <p:spPr>
          <a:xfrm>
            <a:off x="6453770" y="1875666"/>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smtClean="0">
                <a:solidFill>
                  <a:schemeClr val="bg1"/>
                </a:solidFill>
              </a:rPr>
              <a:t>4</a:t>
            </a:r>
            <a:endParaRPr lang="tr-TR" sz="4400" b="1" dirty="0">
              <a:solidFill>
                <a:schemeClr val="bg1"/>
              </a:solidFill>
            </a:endParaRPr>
          </a:p>
        </p:txBody>
      </p:sp>
      <p:sp>
        <p:nvSpPr>
          <p:cNvPr id="35" name="Metin kutusu 34"/>
          <p:cNvSpPr txBox="1"/>
          <p:nvPr/>
        </p:nvSpPr>
        <p:spPr>
          <a:xfrm>
            <a:off x="6435342" y="3511696"/>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smtClean="0">
                <a:solidFill>
                  <a:schemeClr val="bg1"/>
                </a:solidFill>
              </a:rPr>
              <a:t>5</a:t>
            </a:r>
            <a:endParaRPr lang="tr-TR" sz="4400" b="1" dirty="0">
              <a:solidFill>
                <a:schemeClr val="bg1"/>
              </a:solidFill>
            </a:endParaRPr>
          </a:p>
        </p:txBody>
      </p:sp>
      <p:sp>
        <p:nvSpPr>
          <p:cNvPr id="36" name="Metin kutusu 35"/>
          <p:cNvSpPr txBox="1"/>
          <p:nvPr/>
        </p:nvSpPr>
        <p:spPr>
          <a:xfrm>
            <a:off x="6453770" y="4987698"/>
            <a:ext cx="811471" cy="769441"/>
          </a:xfrm>
          <a:prstGeom prst="rect">
            <a:avLst/>
          </a:prstGeom>
          <a:noFill/>
          <a:effectLst>
            <a:glow rad="101600">
              <a:schemeClr val="bg1">
                <a:lumMod val="75000"/>
                <a:alpha val="60000"/>
              </a:schemeClr>
            </a:glow>
          </a:effectLst>
        </p:spPr>
        <p:txBody>
          <a:bodyPr wrap="square" rtlCol="0">
            <a:spAutoFit/>
          </a:bodyPr>
          <a:lstStyle/>
          <a:p>
            <a:r>
              <a:rPr lang="tr-TR" sz="4400" b="1" dirty="0" smtClean="0">
                <a:solidFill>
                  <a:schemeClr val="bg1"/>
                </a:solidFill>
              </a:rPr>
              <a:t>6</a:t>
            </a:r>
            <a:endParaRPr lang="tr-TR" sz="4400" b="1" dirty="0">
              <a:solidFill>
                <a:schemeClr val="bg1"/>
              </a:solidFill>
            </a:endParaRPr>
          </a:p>
        </p:txBody>
      </p:sp>
      <p:sp>
        <p:nvSpPr>
          <p:cNvPr id="37" name="Dikdörtgen 36"/>
          <p:cNvSpPr/>
          <p:nvPr/>
        </p:nvSpPr>
        <p:spPr>
          <a:xfrm>
            <a:off x="7548212" y="1875666"/>
            <a:ext cx="3900076" cy="923330"/>
          </a:xfrm>
          <a:prstGeom prst="rect">
            <a:avLst/>
          </a:prstGeom>
          <a:effectLst>
            <a:glow rad="101600">
              <a:schemeClr val="bg1">
                <a:lumMod val="75000"/>
                <a:alpha val="60000"/>
              </a:schemeClr>
            </a:glow>
          </a:effectLst>
        </p:spPr>
        <p:txBody>
          <a:bodyPr wrap="square">
            <a:spAutoFit/>
          </a:bodyPr>
          <a:lstStyle/>
          <a:p>
            <a:pPr algn="just"/>
            <a:r>
              <a:rPr lang="tr-TR" dirty="0" smtClean="0"/>
              <a:t>Konu hakkında sınav görev raporuna detaylı açıklama yazılır ve gerekli tutanaklar tutularak imzalanır.</a:t>
            </a:r>
            <a:endParaRPr lang="tr-TR" dirty="0"/>
          </a:p>
        </p:txBody>
      </p:sp>
      <p:sp>
        <p:nvSpPr>
          <p:cNvPr id="38" name="Dikdörtgen 37"/>
          <p:cNvSpPr/>
          <p:nvPr/>
        </p:nvSpPr>
        <p:spPr>
          <a:xfrm>
            <a:off x="7548212" y="3500970"/>
            <a:ext cx="3900076" cy="646331"/>
          </a:xfrm>
          <a:prstGeom prst="rect">
            <a:avLst/>
          </a:prstGeom>
          <a:effectLst>
            <a:glow rad="101600">
              <a:schemeClr val="bg1">
                <a:lumMod val="75000"/>
                <a:alpha val="60000"/>
              </a:schemeClr>
            </a:glow>
          </a:effectLst>
        </p:spPr>
        <p:txBody>
          <a:bodyPr wrap="square">
            <a:spAutoFit/>
          </a:bodyPr>
          <a:lstStyle/>
          <a:p>
            <a:pPr algn="just"/>
            <a:r>
              <a:rPr lang="tr-TR" dirty="0" smtClean="0"/>
              <a:t>Aday </a:t>
            </a:r>
            <a:r>
              <a:rPr lang="tr-TR" dirty="0"/>
              <a:t>sınav bitiminde </a:t>
            </a:r>
            <a:r>
              <a:rPr lang="tr-TR" dirty="0" smtClean="0"/>
              <a:t>emniyet görevlisine </a:t>
            </a:r>
            <a:r>
              <a:rPr lang="tr-TR" dirty="0"/>
              <a:t>teslim edilir</a:t>
            </a:r>
            <a:r>
              <a:rPr lang="tr-TR" dirty="0" smtClean="0"/>
              <a:t>.</a:t>
            </a:r>
            <a:endParaRPr lang="tr-TR" dirty="0"/>
          </a:p>
        </p:txBody>
      </p:sp>
      <p:sp>
        <p:nvSpPr>
          <p:cNvPr id="39" name="Dikdörtgen 38"/>
          <p:cNvSpPr/>
          <p:nvPr/>
        </p:nvSpPr>
        <p:spPr>
          <a:xfrm>
            <a:off x="7477384" y="4930804"/>
            <a:ext cx="4201475" cy="861774"/>
          </a:xfrm>
          <a:prstGeom prst="rect">
            <a:avLst/>
          </a:prstGeom>
          <a:effectLst>
            <a:glow rad="101600">
              <a:schemeClr val="bg1">
                <a:lumMod val="75000"/>
                <a:alpha val="60000"/>
              </a:schemeClr>
            </a:glow>
          </a:effectLst>
        </p:spPr>
        <p:txBody>
          <a:bodyPr wrap="square">
            <a:spAutoFit/>
          </a:bodyPr>
          <a:lstStyle/>
          <a:p>
            <a:pPr algn="just"/>
            <a:r>
              <a:rPr lang="tr-TR" sz="1600" dirty="0" smtClean="0"/>
              <a:t>Emniyet </a:t>
            </a:r>
            <a:r>
              <a:rPr lang="tr-TR" sz="1600" dirty="0"/>
              <a:t>görevlisi aday hakkında </a:t>
            </a:r>
            <a:r>
              <a:rPr lang="tr-TR" sz="1600" dirty="0" smtClean="0"/>
              <a:t>işlem yapmak </a:t>
            </a:r>
            <a:r>
              <a:rPr lang="tr-TR" sz="1600" dirty="0"/>
              <a:t>üzere adayı emniyet amirliğin </a:t>
            </a:r>
            <a:r>
              <a:rPr lang="tr-TR" sz="1600" dirty="0" smtClean="0"/>
              <a:t>çağırdığı ekiplere </a:t>
            </a:r>
            <a:r>
              <a:rPr lang="tr-TR" sz="1600" dirty="0"/>
              <a:t>teslim etmelidir.</a:t>
            </a:r>
          </a:p>
        </p:txBody>
      </p:sp>
    </p:spTree>
    <p:extLst>
      <p:ext uri="{BB962C8B-B14F-4D97-AF65-F5344CB8AC3E}">
        <p14:creationId xmlns:p14="http://schemas.microsoft.com/office/powerpoint/2010/main" val="3663766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32"/>
          <p:cNvSpPr txBox="1">
            <a:spLocks/>
          </p:cNvSpPr>
          <p:nvPr/>
        </p:nvSpPr>
        <p:spPr>
          <a:xfrm>
            <a:off x="1821438" y="500749"/>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dirty="0">
                <a:solidFill>
                  <a:srgbClr val="595959"/>
                </a:solidFill>
                <a:latin typeface="Times New Roman" panose="02020603050405020304" pitchFamily="18" charset="0"/>
                <a:cs typeface="Times New Roman" panose="02020603050405020304" pitchFamily="18" charset="0"/>
              </a:rPr>
              <a:t>e-Sınav Salonunda </a:t>
            </a:r>
            <a:endParaRPr lang="tr-TR" dirty="0" smtClean="0">
              <a:solidFill>
                <a:srgbClr val="595959"/>
              </a:solidFill>
              <a:latin typeface="Times New Roman" panose="02020603050405020304" pitchFamily="18" charset="0"/>
              <a:cs typeface="Times New Roman" panose="02020603050405020304" pitchFamily="18" charset="0"/>
            </a:endParaRPr>
          </a:p>
          <a:p>
            <a:r>
              <a:rPr lang="tr-TR" dirty="0" smtClean="0">
                <a:solidFill>
                  <a:srgbClr val="595959"/>
                </a:solidFill>
                <a:latin typeface="Times New Roman" panose="02020603050405020304" pitchFamily="18" charset="0"/>
                <a:cs typeface="Times New Roman" panose="02020603050405020304" pitchFamily="18" charset="0"/>
              </a:rPr>
              <a:t>Bulunan Donanım </a:t>
            </a:r>
            <a:r>
              <a:rPr lang="tr-TR" dirty="0">
                <a:solidFill>
                  <a:srgbClr val="595959"/>
                </a:solidFill>
                <a:latin typeface="Times New Roman" panose="02020603050405020304" pitchFamily="18" charset="0"/>
                <a:cs typeface="Times New Roman" panose="02020603050405020304" pitchFamily="18" charset="0"/>
              </a:rPr>
              <a:t>Malzemeleri </a:t>
            </a:r>
          </a:p>
        </p:txBody>
      </p:sp>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3" name="Freeform 11"/>
          <p:cNvSpPr/>
          <p:nvPr/>
        </p:nvSpPr>
        <p:spPr>
          <a:xfrm>
            <a:off x="202548" y="1880765"/>
            <a:ext cx="2740878" cy="939992"/>
          </a:xfrm>
          <a:custGeom>
            <a:avLst/>
            <a:gdLst/>
            <a:ahLst/>
            <a:cxnLst/>
            <a:rect l="l" t="t" r="r" b="b"/>
            <a:pathLst>
              <a:path w="5191716" h="1952613">
                <a:moveTo>
                  <a:pt x="0" y="0"/>
                </a:moveTo>
                <a:lnTo>
                  <a:pt x="5191716" y="0"/>
                </a:lnTo>
                <a:lnTo>
                  <a:pt x="5191716" y="1952613"/>
                </a:lnTo>
                <a:lnTo>
                  <a:pt x="0" y="1952613"/>
                </a:lnTo>
                <a:lnTo>
                  <a:pt x="0" y="0"/>
                </a:lnTo>
                <a:close/>
              </a:path>
            </a:pathLst>
          </a:custGeom>
          <a:blipFill>
            <a:blip r:embed="rId3"/>
            <a:stretch>
              <a:fillRect t="-2911" b="-2911"/>
            </a:stretch>
          </a:blipFill>
        </p:spPr>
      </p:sp>
      <p:sp>
        <p:nvSpPr>
          <p:cNvPr id="24" name="Freeform 14"/>
          <p:cNvSpPr/>
          <p:nvPr/>
        </p:nvSpPr>
        <p:spPr>
          <a:xfrm>
            <a:off x="5728001" y="2532657"/>
            <a:ext cx="1692673" cy="2750608"/>
          </a:xfrm>
          <a:custGeom>
            <a:avLst/>
            <a:gdLst/>
            <a:ahLst/>
            <a:cxnLst/>
            <a:rect l="l" t="t" r="r" b="b"/>
            <a:pathLst>
              <a:path w="2926230" h="4755147">
                <a:moveTo>
                  <a:pt x="0" y="0"/>
                </a:moveTo>
                <a:lnTo>
                  <a:pt x="2926230" y="0"/>
                </a:lnTo>
                <a:lnTo>
                  <a:pt x="2926230" y="4755147"/>
                </a:lnTo>
                <a:lnTo>
                  <a:pt x="0" y="4755147"/>
                </a:lnTo>
                <a:lnTo>
                  <a:pt x="0" y="0"/>
                </a:lnTo>
                <a:close/>
              </a:path>
            </a:pathLst>
          </a:custGeom>
          <a:blipFill>
            <a:blip r:embed="rId4"/>
            <a:stretch>
              <a:fillRect t="-4944" b="-4944"/>
            </a:stretch>
          </a:blipFill>
        </p:spPr>
      </p:sp>
      <p:sp>
        <p:nvSpPr>
          <p:cNvPr id="25" name="Freeform 17"/>
          <p:cNvSpPr/>
          <p:nvPr/>
        </p:nvSpPr>
        <p:spPr>
          <a:xfrm>
            <a:off x="10709170" y="1810467"/>
            <a:ext cx="1447199" cy="2664976"/>
          </a:xfrm>
          <a:custGeom>
            <a:avLst/>
            <a:gdLst/>
            <a:ahLst/>
            <a:cxnLst/>
            <a:rect l="l" t="t" r="r" b="b"/>
            <a:pathLst>
              <a:path w="2665233" h="4907949">
                <a:moveTo>
                  <a:pt x="0" y="0"/>
                </a:moveTo>
                <a:lnTo>
                  <a:pt x="2665233" y="0"/>
                </a:lnTo>
                <a:lnTo>
                  <a:pt x="2665233" y="4907949"/>
                </a:lnTo>
                <a:lnTo>
                  <a:pt x="0" y="4907949"/>
                </a:lnTo>
                <a:lnTo>
                  <a:pt x="0" y="0"/>
                </a:lnTo>
                <a:close/>
              </a:path>
            </a:pathLst>
          </a:custGeom>
          <a:blipFill>
            <a:blip r:embed="rId5"/>
            <a:stretch>
              <a:fillRect l="-48578" r="-35568"/>
            </a:stretch>
          </a:blipFill>
        </p:spPr>
      </p:sp>
      <p:sp>
        <p:nvSpPr>
          <p:cNvPr id="26" name="Freeform 20"/>
          <p:cNvSpPr/>
          <p:nvPr/>
        </p:nvSpPr>
        <p:spPr>
          <a:xfrm>
            <a:off x="3032376" y="3846496"/>
            <a:ext cx="2415388" cy="2311383"/>
          </a:xfrm>
          <a:custGeom>
            <a:avLst/>
            <a:gdLst/>
            <a:ahLst/>
            <a:cxnLst/>
            <a:rect l="l" t="t" r="r" b="b"/>
            <a:pathLst>
              <a:path w="4304656" h="3322396">
                <a:moveTo>
                  <a:pt x="0" y="0"/>
                </a:moveTo>
                <a:lnTo>
                  <a:pt x="4304656" y="0"/>
                </a:lnTo>
                <a:lnTo>
                  <a:pt x="4304656" y="3322396"/>
                </a:lnTo>
                <a:lnTo>
                  <a:pt x="0" y="3322396"/>
                </a:lnTo>
                <a:lnTo>
                  <a:pt x="0" y="0"/>
                </a:lnTo>
                <a:close/>
              </a:path>
            </a:pathLst>
          </a:custGeom>
          <a:blipFill>
            <a:blip r:embed="rId6"/>
            <a:stretch>
              <a:fillRect l="-26272" t="-45753" r="-23269" b="-47999"/>
            </a:stretch>
          </a:blipFill>
        </p:spPr>
      </p:sp>
      <p:sp>
        <p:nvSpPr>
          <p:cNvPr id="31" name="Freeform 23"/>
          <p:cNvSpPr/>
          <p:nvPr/>
        </p:nvSpPr>
        <p:spPr>
          <a:xfrm>
            <a:off x="469086" y="3360709"/>
            <a:ext cx="1521199" cy="1708498"/>
          </a:xfrm>
          <a:custGeom>
            <a:avLst/>
            <a:gdLst/>
            <a:ahLst/>
            <a:cxnLst/>
            <a:rect l="l" t="t" r="r" b="b"/>
            <a:pathLst>
              <a:path w="3227713" h="3651259">
                <a:moveTo>
                  <a:pt x="0" y="0"/>
                </a:moveTo>
                <a:lnTo>
                  <a:pt x="3227713" y="0"/>
                </a:lnTo>
                <a:lnTo>
                  <a:pt x="3227713" y="3651259"/>
                </a:lnTo>
                <a:lnTo>
                  <a:pt x="0" y="3651259"/>
                </a:lnTo>
                <a:lnTo>
                  <a:pt x="0" y="0"/>
                </a:lnTo>
                <a:close/>
              </a:path>
            </a:pathLst>
          </a:custGeom>
          <a:blipFill>
            <a:blip r:embed="rId7"/>
            <a:stretch>
              <a:fillRect/>
            </a:stretch>
          </a:blipFill>
        </p:spPr>
      </p:sp>
      <p:sp>
        <p:nvSpPr>
          <p:cNvPr id="32" name="Freeform 29"/>
          <p:cNvSpPr/>
          <p:nvPr/>
        </p:nvSpPr>
        <p:spPr>
          <a:xfrm>
            <a:off x="8046269" y="4451464"/>
            <a:ext cx="1390037" cy="1761866"/>
          </a:xfrm>
          <a:custGeom>
            <a:avLst/>
            <a:gdLst/>
            <a:ahLst/>
            <a:cxnLst/>
            <a:rect l="l" t="t" r="r" b="b"/>
            <a:pathLst>
              <a:path w="2483812" h="2787069">
                <a:moveTo>
                  <a:pt x="0" y="0"/>
                </a:moveTo>
                <a:lnTo>
                  <a:pt x="2483812" y="0"/>
                </a:lnTo>
                <a:lnTo>
                  <a:pt x="2483812" y="2787069"/>
                </a:lnTo>
                <a:lnTo>
                  <a:pt x="0" y="2787069"/>
                </a:lnTo>
                <a:lnTo>
                  <a:pt x="0" y="0"/>
                </a:lnTo>
                <a:close/>
              </a:path>
            </a:pathLst>
          </a:custGeom>
          <a:blipFill>
            <a:blip r:embed="rId8"/>
            <a:stretch>
              <a:fillRect l="-18378" t="-10167" r="-22247" b="-15157"/>
            </a:stretch>
          </a:blipFill>
        </p:spPr>
      </p:sp>
      <p:grpSp>
        <p:nvGrpSpPr>
          <p:cNvPr id="33" name="Grup 32"/>
          <p:cNvGrpSpPr/>
          <p:nvPr/>
        </p:nvGrpSpPr>
        <p:grpSpPr>
          <a:xfrm>
            <a:off x="3323857" y="2485139"/>
            <a:ext cx="1771348" cy="1107149"/>
            <a:chOff x="7437679" y="2632441"/>
            <a:chExt cx="1771348" cy="1107149"/>
          </a:xfrm>
        </p:grpSpPr>
        <p:pic>
          <p:nvPicPr>
            <p:cNvPr id="34" name="Resim 33"/>
            <p:cNvPicPr>
              <a:picLocks noChangeAspect="1"/>
            </p:cNvPicPr>
            <p:nvPr/>
          </p:nvPicPr>
          <p:blipFill rotWithShape="1">
            <a:blip r:embed="rId9" cstate="print">
              <a:extLst>
                <a:ext uri="{28A0092B-C50C-407E-A947-70E740481C1C}">
                  <a14:useLocalDpi xmlns:a14="http://schemas.microsoft.com/office/drawing/2010/main" val="0"/>
                </a:ext>
              </a:extLst>
            </a:blip>
            <a:srcRect l="2294" t="21208" r="2416" b="21622"/>
            <a:stretch/>
          </p:blipFill>
          <p:spPr>
            <a:xfrm rot="366404">
              <a:off x="7437679" y="2632441"/>
              <a:ext cx="1700316" cy="544804"/>
            </a:xfrm>
            <a:prstGeom prst="rect">
              <a:avLst/>
            </a:prstGeom>
          </p:spPr>
        </p:pic>
        <p:sp>
          <p:nvSpPr>
            <p:cNvPr id="35" name="Metin kutusu 34"/>
            <p:cNvSpPr txBox="1"/>
            <p:nvPr/>
          </p:nvSpPr>
          <p:spPr>
            <a:xfrm>
              <a:off x="7989147" y="3185592"/>
              <a:ext cx="1219880" cy="553998"/>
            </a:xfrm>
            <a:prstGeom prst="rect">
              <a:avLst/>
            </a:prstGeom>
            <a:noFill/>
          </p:spPr>
          <p:txBody>
            <a:bodyPr wrap="square" rtlCol="0">
              <a:spAutoFit/>
            </a:bodyPr>
            <a:lstStyle/>
            <a:p>
              <a:r>
                <a:rPr lang="tr-TR" sz="1500" b="1" dirty="0" smtClean="0">
                  <a:solidFill>
                    <a:srgbClr val="9A0000"/>
                  </a:solidFill>
                  <a:latin typeface="Times New Roman" panose="02020603050405020304" pitchFamily="18" charset="0"/>
                  <a:cs typeface="Times New Roman" panose="02020603050405020304" pitchFamily="18" charset="0"/>
                </a:rPr>
                <a:t>Ağ Anahtarı (Switch)</a:t>
              </a:r>
            </a:p>
          </p:txBody>
        </p:sp>
        <p:pic>
          <p:nvPicPr>
            <p:cNvPr id="36" name="Resim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20822" y="3211008"/>
              <a:ext cx="315201" cy="315201"/>
            </a:xfrm>
            <a:prstGeom prst="rect">
              <a:avLst/>
            </a:prstGeom>
          </p:spPr>
        </p:pic>
      </p:grpSp>
      <p:grpSp>
        <p:nvGrpSpPr>
          <p:cNvPr id="37" name="Grup 36"/>
          <p:cNvGrpSpPr/>
          <p:nvPr/>
        </p:nvGrpSpPr>
        <p:grpSpPr>
          <a:xfrm>
            <a:off x="8046269" y="2021970"/>
            <a:ext cx="1415393" cy="1452913"/>
            <a:chOff x="7941876" y="1202867"/>
            <a:chExt cx="1415393" cy="1452913"/>
          </a:xfrm>
        </p:grpSpPr>
        <p:pic>
          <p:nvPicPr>
            <p:cNvPr id="38" name="Resim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53829" y="1202867"/>
              <a:ext cx="1403440" cy="1178889"/>
            </a:xfrm>
            <a:prstGeom prst="rect">
              <a:avLst/>
            </a:prstGeom>
          </p:spPr>
        </p:pic>
        <p:sp>
          <p:nvSpPr>
            <p:cNvPr id="39" name="Metin kutusu 38"/>
            <p:cNvSpPr txBox="1"/>
            <p:nvPr/>
          </p:nvSpPr>
          <p:spPr>
            <a:xfrm>
              <a:off x="8183290" y="2332615"/>
              <a:ext cx="944518" cy="323165"/>
            </a:xfrm>
            <a:prstGeom prst="rect">
              <a:avLst/>
            </a:prstGeom>
            <a:noFill/>
          </p:spPr>
          <p:txBody>
            <a:bodyPr wrap="square" rtlCol="0">
              <a:spAutoFit/>
            </a:bodyPr>
            <a:lstStyle>
              <a:defPPr>
                <a:defRPr lang="tr-TR"/>
              </a:defPPr>
              <a:lvl1pPr>
                <a:defRPr sz="1500" b="1">
                  <a:solidFill>
                    <a:srgbClr val="9A0000"/>
                  </a:solidFill>
                  <a:latin typeface="Times New Roman" panose="02020603050405020304" pitchFamily="18" charset="0"/>
                  <a:cs typeface="Times New Roman" panose="02020603050405020304" pitchFamily="18" charset="0"/>
                </a:defRPr>
              </a:lvl1pPr>
            </a:lstStyle>
            <a:p>
              <a:r>
                <a:rPr lang="tr-TR" dirty="0"/>
                <a:t>Klima</a:t>
              </a:r>
            </a:p>
          </p:txBody>
        </p:sp>
        <p:pic>
          <p:nvPicPr>
            <p:cNvPr id="40" name="Resim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1876" y="2280554"/>
              <a:ext cx="315201" cy="315201"/>
            </a:xfrm>
            <a:prstGeom prst="rect">
              <a:avLst/>
            </a:prstGeom>
          </p:spPr>
        </p:pic>
      </p:grpSp>
      <p:grpSp>
        <p:nvGrpSpPr>
          <p:cNvPr id="41" name="Grup 40"/>
          <p:cNvGrpSpPr/>
          <p:nvPr/>
        </p:nvGrpSpPr>
        <p:grpSpPr>
          <a:xfrm>
            <a:off x="8382405" y="3438253"/>
            <a:ext cx="2223213" cy="1153232"/>
            <a:chOff x="4063798" y="5783945"/>
            <a:chExt cx="2223213" cy="1153232"/>
          </a:xfrm>
        </p:grpSpPr>
        <p:pic>
          <p:nvPicPr>
            <p:cNvPr id="42" name="Resim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59080" y="5783945"/>
              <a:ext cx="783772" cy="757268"/>
            </a:xfrm>
            <a:prstGeom prst="rect">
              <a:avLst/>
            </a:prstGeom>
          </p:spPr>
        </p:pic>
        <p:sp>
          <p:nvSpPr>
            <p:cNvPr id="43" name="Metin kutusu 42"/>
            <p:cNvSpPr txBox="1"/>
            <p:nvPr/>
          </p:nvSpPr>
          <p:spPr>
            <a:xfrm>
              <a:off x="4242261" y="6614012"/>
              <a:ext cx="2044750" cy="323165"/>
            </a:xfrm>
            <a:prstGeom prst="rect">
              <a:avLst/>
            </a:prstGeom>
            <a:noFill/>
          </p:spPr>
          <p:txBody>
            <a:bodyPr wrap="square" rtlCol="0">
              <a:spAutoFit/>
            </a:bodyPr>
            <a:lstStyle/>
            <a:p>
              <a:r>
                <a:rPr lang="tr-TR" sz="1500" b="1" dirty="0" smtClean="0">
                  <a:solidFill>
                    <a:srgbClr val="9A0000"/>
                  </a:solidFill>
                  <a:latin typeface="Times New Roman" panose="02020603050405020304" pitchFamily="18" charset="0"/>
                  <a:cs typeface="Times New Roman" panose="02020603050405020304" pitchFamily="18" charset="0"/>
                </a:rPr>
                <a:t>Güvenlik Kamerası </a:t>
              </a:r>
            </a:p>
          </p:txBody>
        </p:sp>
        <p:pic>
          <p:nvPicPr>
            <p:cNvPr id="44" name="Resim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63798" y="6568125"/>
              <a:ext cx="315201" cy="315201"/>
            </a:xfrm>
            <a:prstGeom prst="rect">
              <a:avLst/>
            </a:prstGeom>
          </p:spPr>
        </p:pic>
      </p:grpSp>
      <p:sp>
        <p:nvSpPr>
          <p:cNvPr id="45" name="Metin kutusu 44"/>
          <p:cNvSpPr txBox="1"/>
          <p:nvPr/>
        </p:nvSpPr>
        <p:spPr>
          <a:xfrm>
            <a:off x="10776503" y="4837515"/>
            <a:ext cx="1312531" cy="553998"/>
          </a:xfrm>
          <a:prstGeom prst="rect">
            <a:avLst/>
          </a:prstGeom>
          <a:noFill/>
        </p:spPr>
        <p:txBody>
          <a:bodyPr wrap="square" rtlCol="0">
            <a:spAutoFit/>
          </a:bodyPr>
          <a:lstStyle>
            <a:defPPr>
              <a:defRPr lang="tr-TR"/>
            </a:defPPr>
            <a:lvl1pPr>
              <a:defRPr sz="1500" b="1">
                <a:solidFill>
                  <a:srgbClr val="9A0000"/>
                </a:solidFill>
                <a:latin typeface="Times New Roman" panose="02020603050405020304" pitchFamily="18" charset="0"/>
                <a:cs typeface="Times New Roman" panose="02020603050405020304" pitchFamily="18" charset="0"/>
              </a:defRPr>
            </a:lvl1pPr>
          </a:lstStyle>
          <a:p>
            <a:r>
              <a:rPr lang="tr-TR" dirty="0"/>
              <a:t>Sonuç Ekranı </a:t>
            </a:r>
          </a:p>
          <a:p>
            <a:r>
              <a:rPr lang="tr-TR" dirty="0"/>
              <a:t>(</a:t>
            </a:r>
            <a:r>
              <a:rPr lang="tr-TR" dirty="0" err="1"/>
              <a:t>Kiosk</a:t>
            </a:r>
            <a:r>
              <a:rPr lang="tr-TR" dirty="0"/>
              <a:t>)</a:t>
            </a:r>
          </a:p>
        </p:txBody>
      </p:sp>
      <p:pic>
        <p:nvPicPr>
          <p:cNvPr id="46" name="Resim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64268" y="4826248"/>
            <a:ext cx="315201" cy="315201"/>
          </a:xfrm>
          <a:prstGeom prst="rect">
            <a:avLst/>
          </a:prstGeom>
        </p:spPr>
      </p:pic>
      <p:sp>
        <p:nvSpPr>
          <p:cNvPr id="47" name="Metin kutusu 46"/>
          <p:cNvSpPr txBox="1"/>
          <p:nvPr/>
        </p:nvSpPr>
        <p:spPr>
          <a:xfrm>
            <a:off x="3635925" y="5877461"/>
            <a:ext cx="1859261" cy="323165"/>
          </a:xfrm>
          <a:prstGeom prst="rect">
            <a:avLst/>
          </a:prstGeom>
          <a:noFill/>
        </p:spPr>
        <p:txBody>
          <a:bodyPr wrap="square" rtlCol="0">
            <a:spAutoFit/>
          </a:bodyPr>
          <a:lstStyle>
            <a:defPPr>
              <a:defRPr lang="tr-TR"/>
            </a:defPPr>
            <a:lvl1pPr>
              <a:defRPr sz="1500" b="1">
                <a:solidFill>
                  <a:srgbClr val="9A0000"/>
                </a:solidFill>
                <a:latin typeface="Times New Roman" panose="02020603050405020304" pitchFamily="18" charset="0"/>
                <a:cs typeface="Times New Roman" panose="02020603050405020304" pitchFamily="18" charset="0"/>
              </a:defRPr>
            </a:lvl1pPr>
          </a:lstStyle>
          <a:p>
            <a:r>
              <a:rPr lang="tr-TR" dirty="0"/>
              <a:t>Kayıt Cihazı (NVR)</a:t>
            </a:r>
          </a:p>
        </p:txBody>
      </p:sp>
      <p:pic>
        <p:nvPicPr>
          <p:cNvPr id="48" name="Resim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09470" y="5838922"/>
            <a:ext cx="315201" cy="315201"/>
          </a:xfrm>
          <a:prstGeom prst="rect">
            <a:avLst/>
          </a:prstGeom>
        </p:spPr>
      </p:pic>
      <p:sp>
        <p:nvSpPr>
          <p:cNvPr id="49" name="Metin kutusu 48"/>
          <p:cNvSpPr txBox="1"/>
          <p:nvPr/>
        </p:nvSpPr>
        <p:spPr>
          <a:xfrm>
            <a:off x="717852" y="5364625"/>
            <a:ext cx="1464577" cy="553998"/>
          </a:xfrm>
          <a:prstGeom prst="rect">
            <a:avLst/>
          </a:prstGeom>
          <a:noFill/>
        </p:spPr>
        <p:txBody>
          <a:bodyPr wrap="square" rtlCol="0">
            <a:spAutoFit/>
          </a:bodyPr>
          <a:lstStyle>
            <a:defPPr>
              <a:defRPr lang="tr-TR"/>
            </a:defPPr>
            <a:lvl1pPr>
              <a:defRPr sz="1500" b="1">
                <a:solidFill>
                  <a:srgbClr val="9A0000"/>
                </a:solidFill>
                <a:latin typeface="Times New Roman" panose="02020603050405020304" pitchFamily="18" charset="0"/>
                <a:cs typeface="Times New Roman" panose="02020603050405020304" pitchFamily="18" charset="0"/>
              </a:defRPr>
            </a:lvl1pPr>
          </a:lstStyle>
          <a:p>
            <a:r>
              <a:rPr lang="tr-TR" dirty="0"/>
              <a:t>Kesintisiz Güç Kaynağı</a:t>
            </a:r>
          </a:p>
        </p:txBody>
      </p:sp>
      <p:pic>
        <p:nvPicPr>
          <p:cNvPr id="50" name="Resim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9219" y="5390402"/>
            <a:ext cx="315201" cy="315201"/>
          </a:xfrm>
          <a:prstGeom prst="rect">
            <a:avLst/>
          </a:prstGeom>
        </p:spPr>
      </p:pic>
      <p:sp>
        <p:nvSpPr>
          <p:cNvPr id="51" name="Metin kutusu 50"/>
          <p:cNvSpPr txBox="1"/>
          <p:nvPr/>
        </p:nvSpPr>
        <p:spPr>
          <a:xfrm>
            <a:off x="1292496" y="2762646"/>
            <a:ext cx="804768" cy="323165"/>
          </a:xfrm>
          <a:prstGeom prst="rect">
            <a:avLst/>
          </a:prstGeom>
          <a:noFill/>
        </p:spPr>
        <p:txBody>
          <a:bodyPr wrap="square" rtlCol="0">
            <a:spAutoFit/>
          </a:bodyPr>
          <a:lstStyle/>
          <a:p>
            <a:r>
              <a:rPr lang="tr-TR" sz="1500" b="1" dirty="0" smtClean="0">
                <a:solidFill>
                  <a:srgbClr val="9A0000"/>
                </a:solidFill>
                <a:latin typeface="Times New Roman" panose="02020603050405020304" pitchFamily="18" charset="0"/>
                <a:cs typeface="Times New Roman" panose="02020603050405020304" pitchFamily="18" charset="0"/>
              </a:rPr>
              <a:t>Sunucu</a:t>
            </a:r>
          </a:p>
        </p:txBody>
      </p:sp>
      <p:pic>
        <p:nvPicPr>
          <p:cNvPr id="52" name="Resim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9813" y="2724881"/>
            <a:ext cx="315201" cy="315201"/>
          </a:xfrm>
          <a:prstGeom prst="rect">
            <a:avLst/>
          </a:prstGeom>
        </p:spPr>
      </p:pic>
      <p:sp>
        <p:nvSpPr>
          <p:cNvPr id="53" name="Metin kutusu 52"/>
          <p:cNvSpPr txBox="1"/>
          <p:nvPr/>
        </p:nvSpPr>
        <p:spPr>
          <a:xfrm>
            <a:off x="8272271" y="6236725"/>
            <a:ext cx="1361790" cy="323165"/>
          </a:xfrm>
          <a:prstGeom prst="rect">
            <a:avLst/>
          </a:prstGeom>
          <a:noFill/>
        </p:spPr>
        <p:txBody>
          <a:bodyPr wrap="square" rtlCol="0">
            <a:spAutoFit/>
          </a:bodyPr>
          <a:lstStyle>
            <a:defPPr>
              <a:defRPr lang="tr-TR"/>
            </a:defPPr>
            <a:lvl1pPr>
              <a:defRPr sz="1500" b="1">
                <a:solidFill>
                  <a:srgbClr val="9A0000"/>
                </a:solidFill>
                <a:latin typeface="Times New Roman" panose="02020603050405020304" pitchFamily="18" charset="0"/>
                <a:cs typeface="Times New Roman" panose="02020603050405020304" pitchFamily="18" charset="0"/>
              </a:defRPr>
            </a:lvl1pPr>
          </a:lstStyle>
          <a:p>
            <a:r>
              <a:rPr lang="tr-TR" dirty="0" err="1"/>
              <a:t>All</a:t>
            </a:r>
            <a:r>
              <a:rPr lang="tr-TR" dirty="0"/>
              <a:t> </a:t>
            </a:r>
            <a:r>
              <a:rPr lang="tr-TR" dirty="0" err="1"/>
              <a:t>I</a:t>
            </a:r>
            <a:r>
              <a:rPr lang="tr-TR" dirty="0" err="1"/>
              <a:t>n</a:t>
            </a:r>
            <a:r>
              <a:rPr lang="tr-TR" dirty="0"/>
              <a:t> </a:t>
            </a:r>
            <a:r>
              <a:rPr lang="tr-TR" dirty="0" err="1"/>
              <a:t>One</a:t>
            </a:r>
            <a:r>
              <a:rPr lang="tr-TR" dirty="0"/>
              <a:t> PC</a:t>
            </a:r>
          </a:p>
        </p:txBody>
      </p:sp>
      <p:pic>
        <p:nvPicPr>
          <p:cNvPr id="54" name="Resim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7204" y="6236725"/>
            <a:ext cx="315201" cy="315201"/>
          </a:xfrm>
          <a:prstGeom prst="rect">
            <a:avLst/>
          </a:prstGeom>
        </p:spPr>
      </p:pic>
      <p:sp>
        <p:nvSpPr>
          <p:cNvPr id="55" name="Metin kutusu 54"/>
          <p:cNvSpPr txBox="1"/>
          <p:nvPr/>
        </p:nvSpPr>
        <p:spPr>
          <a:xfrm>
            <a:off x="6061450" y="5705603"/>
            <a:ext cx="1371133" cy="323165"/>
          </a:xfrm>
          <a:prstGeom prst="rect">
            <a:avLst/>
          </a:prstGeom>
          <a:noFill/>
        </p:spPr>
        <p:txBody>
          <a:bodyPr wrap="square" rtlCol="0">
            <a:spAutoFit/>
          </a:bodyPr>
          <a:lstStyle>
            <a:defPPr>
              <a:defRPr lang="tr-TR"/>
            </a:defPPr>
            <a:lvl1pPr>
              <a:defRPr sz="1500" b="1">
                <a:solidFill>
                  <a:srgbClr val="9A0000"/>
                </a:solidFill>
                <a:latin typeface="Times New Roman" panose="02020603050405020304" pitchFamily="18" charset="0"/>
                <a:cs typeface="Times New Roman" panose="02020603050405020304" pitchFamily="18" charset="0"/>
              </a:defRPr>
            </a:lvl1pPr>
          </a:lstStyle>
          <a:p>
            <a:r>
              <a:rPr lang="tr-TR" dirty="0" err="1"/>
              <a:t>Kabinet</a:t>
            </a:r>
            <a:endParaRPr lang="tr-TR" dirty="0"/>
          </a:p>
        </p:txBody>
      </p:sp>
      <p:pic>
        <p:nvPicPr>
          <p:cNvPr id="56" name="Resim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47146" y="5669161"/>
            <a:ext cx="315201" cy="315201"/>
          </a:xfrm>
          <a:prstGeom prst="rect">
            <a:avLst/>
          </a:prstGeom>
        </p:spPr>
      </p:pic>
      <p:sp>
        <p:nvSpPr>
          <p:cNvPr id="57" name="Dikdörtgen 56"/>
          <p:cNvSpPr/>
          <p:nvPr/>
        </p:nvSpPr>
        <p:spPr>
          <a:xfrm>
            <a:off x="202547" y="1151997"/>
            <a:ext cx="10038857" cy="322729"/>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tr-TR" sz="2400" b="1" dirty="0">
                <a:solidFill>
                  <a:schemeClr val="bg1"/>
                </a:solidFill>
                <a:latin typeface="Times New Roman" panose="02020603050405020304" pitchFamily="18" charset="0"/>
                <a:ea typeface="+mj-ea"/>
                <a:cs typeface="Times New Roman" panose="02020603050405020304" pitchFamily="18" charset="0"/>
              </a:rPr>
              <a:t>SİSTEM</a:t>
            </a:r>
            <a:r>
              <a:rPr lang="tr-TR" dirty="0" smtClean="0">
                <a:solidFill>
                  <a:schemeClr val="bg1"/>
                </a:solidFill>
              </a:rPr>
              <a:t> </a:t>
            </a:r>
            <a:r>
              <a:rPr lang="tr-TR" sz="2400" b="1" dirty="0">
                <a:solidFill>
                  <a:schemeClr val="bg1"/>
                </a:solidFill>
                <a:latin typeface="Times New Roman" panose="02020603050405020304" pitchFamily="18" charset="0"/>
                <a:ea typeface="+mj-ea"/>
                <a:cs typeface="Times New Roman" panose="02020603050405020304" pitchFamily="18" charset="0"/>
              </a:rPr>
              <a:t>ODASI</a:t>
            </a:r>
            <a:endParaRPr lang="tr-TR" sz="2400" b="1" dirty="0">
              <a:solidFill>
                <a:schemeClr val="bg1"/>
              </a:solidFill>
              <a:latin typeface="Times New Roman" panose="02020603050405020304" pitchFamily="18" charset="0"/>
              <a:ea typeface="+mj-ea"/>
              <a:cs typeface="Times New Roman" panose="02020603050405020304" pitchFamily="18" charset="0"/>
            </a:endParaRPr>
          </a:p>
        </p:txBody>
      </p:sp>
      <p:sp>
        <p:nvSpPr>
          <p:cNvPr id="58" name="Dikdörtgen 57"/>
          <p:cNvSpPr/>
          <p:nvPr/>
        </p:nvSpPr>
        <p:spPr>
          <a:xfrm>
            <a:off x="7664926" y="1646606"/>
            <a:ext cx="2576479" cy="322729"/>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400" b="1" dirty="0">
                <a:solidFill>
                  <a:schemeClr val="bg1"/>
                </a:solidFill>
                <a:latin typeface="Times New Roman" panose="02020603050405020304" pitchFamily="18" charset="0"/>
                <a:ea typeface="+mj-ea"/>
                <a:cs typeface="Times New Roman" panose="02020603050405020304" pitchFamily="18" charset="0"/>
              </a:rPr>
              <a:t>SINAV SALONU</a:t>
            </a:r>
            <a:endParaRPr lang="tr-TR" sz="2400" b="1" dirty="0">
              <a:solidFill>
                <a:schemeClr val="bg1"/>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7229017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Resim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252" y="4173580"/>
            <a:ext cx="10837096" cy="2107370"/>
          </a:xfrm>
          <a:prstGeom prst="rect">
            <a:avLst/>
          </a:prstGeom>
          <a:effectLst>
            <a:glow rad="228600">
              <a:schemeClr val="bg1">
                <a:lumMod val="75000"/>
                <a:alpha val="40000"/>
              </a:schemeClr>
            </a:glow>
          </a:effectLst>
        </p:spPr>
      </p:pic>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sp>
        <p:nvSpPr>
          <p:cNvPr id="14" name="Dikdörtgen 13"/>
          <p:cNvSpPr/>
          <p:nvPr/>
        </p:nvSpPr>
        <p:spPr>
          <a:xfrm>
            <a:off x="4290646" y="36298"/>
            <a:ext cx="8003293" cy="461665"/>
          </a:xfrm>
          <a:prstGeom prst="rect">
            <a:avLst/>
          </a:prstGeom>
        </p:spPr>
        <p:txBody>
          <a:bodyPr wrap="square">
            <a:spAutoFit/>
          </a:bodyPr>
          <a:lstStyle/>
          <a:p>
            <a:pPr marR="231775" algn="r">
              <a:lnSpc>
                <a:spcPct val="100000"/>
              </a:lnSpc>
            </a:pPr>
            <a:endParaRPr lang="tr-TR" sz="2400" b="1" spc="-25" dirty="0">
              <a:solidFill>
                <a:srgbClr val="54565B"/>
              </a:solidFill>
              <a:cs typeface="Myriad Pro"/>
            </a:endParaRPr>
          </a:p>
        </p:txBody>
      </p:sp>
      <p:sp>
        <p:nvSpPr>
          <p:cNvPr id="40" name="Dikdörtgen 39"/>
          <p:cNvSpPr/>
          <p:nvPr/>
        </p:nvSpPr>
        <p:spPr>
          <a:xfrm>
            <a:off x="2680985" y="560058"/>
            <a:ext cx="7890717" cy="830997"/>
          </a:xfrm>
          <a:prstGeom prst="rect">
            <a:avLst/>
          </a:prstGeom>
        </p:spPr>
        <p:txBody>
          <a:bodyPr wrap="square">
            <a:spAutoFit/>
          </a:bodyPr>
          <a:lstStyle/>
          <a:p>
            <a:pPr marR="231775" algn="ctr"/>
            <a:r>
              <a:rPr lang="tr-TR" sz="2400" b="1" spc="-25" dirty="0">
                <a:solidFill>
                  <a:srgbClr val="54565B"/>
                </a:solidFill>
                <a:cs typeface="Myriad Pro"/>
              </a:rPr>
              <a:t>Başka </a:t>
            </a:r>
            <a:r>
              <a:rPr lang="tr-TR" sz="2400" b="1" spc="-25" dirty="0">
                <a:solidFill>
                  <a:srgbClr val="54565B"/>
                </a:solidFill>
                <a:cs typeface="Myriad Pro"/>
              </a:rPr>
              <a:t>Adayın </a:t>
            </a:r>
            <a:r>
              <a:rPr lang="tr-TR" sz="2400" b="1" spc="-25" dirty="0">
                <a:solidFill>
                  <a:srgbClr val="54565B"/>
                </a:solidFill>
                <a:cs typeface="Myriad Pro"/>
              </a:rPr>
              <a:t>Bilgilerinin Yer Aldığı Bilgisayarda Sınavı Başlatan Aday </a:t>
            </a:r>
            <a:r>
              <a:rPr lang="tr-TR" sz="2400" b="1" spc="-25" dirty="0">
                <a:solidFill>
                  <a:srgbClr val="54565B"/>
                </a:solidFill>
                <a:cs typeface="Myriad Pro"/>
              </a:rPr>
              <a:t>Hakkında Yapılması Gerekenler</a:t>
            </a:r>
            <a:endParaRPr lang="tr-TR" sz="2400" b="1" spc="-25" dirty="0">
              <a:solidFill>
                <a:srgbClr val="54565B"/>
              </a:solidFill>
              <a:cs typeface="Myriad Pro"/>
            </a:endParaRPr>
          </a:p>
        </p:txBody>
      </p:sp>
      <p:pic>
        <p:nvPicPr>
          <p:cNvPr id="41" name="Resim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1789" y="1573500"/>
            <a:ext cx="2796917" cy="2417635"/>
          </a:xfrm>
          <a:prstGeom prst="rect">
            <a:avLst/>
          </a:prstGeom>
        </p:spPr>
      </p:pic>
      <p:sp>
        <p:nvSpPr>
          <p:cNvPr id="42" name="Metin kutusu 41"/>
          <p:cNvSpPr txBox="1"/>
          <p:nvPr/>
        </p:nvSpPr>
        <p:spPr>
          <a:xfrm>
            <a:off x="2973952" y="4276259"/>
            <a:ext cx="8126863" cy="1754326"/>
          </a:xfrm>
          <a:prstGeom prst="rect">
            <a:avLst/>
          </a:prstGeom>
          <a:noFill/>
        </p:spPr>
        <p:txBody>
          <a:bodyPr wrap="square" rtlCol="0">
            <a:spAutoFit/>
          </a:bodyPr>
          <a:lstStyle/>
          <a:p>
            <a:pPr algn="just"/>
            <a:r>
              <a:rPr lang="tr-TR" dirty="0" smtClean="0"/>
              <a:t>Kimlik kontrolü yapılarak sınav salonuna alınan aday kendi bilgilerinin yer aldığı bilgisayarda sınava girmek zorundadır ve ekranda yer alan bilgilerin kendisine ait olup olmadığına dair kontrol sorumluluğu adaya aittir. Sınavda kendi bilgileri yerine başka bir adayın  bilgilerinin yer aldığı bilgisayarda sınavı başlatan aday olduğunun tespit edilmesi halinde adayın soru çözüp çözmediğine bakmaksızın adayın sınavı ‘</a:t>
            </a:r>
            <a:r>
              <a:rPr lang="tr-TR" b="1" dirty="0" smtClean="0"/>
              <a:t>Aday başka adayın bilgilerinin olduğu bilgisayarda sınavı başlattı’</a:t>
            </a:r>
            <a:r>
              <a:rPr lang="tr-TR" dirty="0" smtClean="0"/>
              <a:t> seçeneği ile iptal edilir. </a:t>
            </a:r>
          </a:p>
        </p:txBody>
      </p:sp>
    </p:spTree>
    <p:extLst>
      <p:ext uri="{BB962C8B-B14F-4D97-AF65-F5344CB8AC3E}">
        <p14:creationId xmlns:p14="http://schemas.microsoft.com/office/powerpoint/2010/main" val="23742512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sp>
        <p:nvSpPr>
          <p:cNvPr id="27" name="Dikdörtgen 26"/>
          <p:cNvSpPr/>
          <p:nvPr/>
        </p:nvSpPr>
        <p:spPr>
          <a:xfrm>
            <a:off x="11954366" y="51853"/>
            <a:ext cx="418704" cy="584775"/>
          </a:xfrm>
          <a:prstGeom prst="rect">
            <a:avLst/>
          </a:prstGeom>
        </p:spPr>
        <p:txBody>
          <a:bodyPr wrap="none">
            <a:spAutoFit/>
          </a:bodyPr>
          <a:lstStyle/>
          <a:p>
            <a:pPr marR="231775" algn="r">
              <a:lnSpc>
                <a:spcPct val="100000"/>
              </a:lnSpc>
            </a:pPr>
            <a:endParaRPr lang="tr-TR" sz="3200" b="1" spc="-25" dirty="0" smtClean="0">
              <a:solidFill>
                <a:srgbClr val="54565B"/>
              </a:solidFill>
              <a:cs typeface="Myriad Pro"/>
            </a:endParaRPr>
          </a:p>
        </p:txBody>
      </p:sp>
      <p:sp>
        <p:nvSpPr>
          <p:cNvPr id="18" name="Dikdörtgen 17"/>
          <p:cNvSpPr/>
          <p:nvPr/>
        </p:nvSpPr>
        <p:spPr>
          <a:xfrm>
            <a:off x="6013938" y="13956"/>
            <a:ext cx="6406024" cy="523220"/>
          </a:xfrm>
          <a:prstGeom prst="rect">
            <a:avLst/>
          </a:prstGeom>
        </p:spPr>
        <p:txBody>
          <a:bodyPr wrap="square">
            <a:spAutoFit/>
          </a:bodyPr>
          <a:lstStyle/>
          <a:p>
            <a:pPr marR="231775" algn="r">
              <a:lnSpc>
                <a:spcPct val="100000"/>
              </a:lnSpc>
            </a:pPr>
            <a:endParaRPr lang="en-US" sz="2800" b="1" spc="-25" dirty="0">
              <a:solidFill>
                <a:srgbClr val="54565B"/>
              </a:solidFill>
              <a:cs typeface="Myriad Pro"/>
            </a:endParaRPr>
          </a:p>
        </p:txBody>
      </p:sp>
      <p:sp>
        <p:nvSpPr>
          <p:cNvPr id="14" name="Dikdörtgen 13"/>
          <p:cNvSpPr/>
          <p:nvPr/>
        </p:nvSpPr>
        <p:spPr>
          <a:xfrm>
            <a:off x="4290646" y="36298"/>
            <a:ext cx="8003293" cy="461665"/>
          </a:xfrm>
          <a:prstGeom prst="rect">
            <a:avLst/>
          </a:prstGeom>
        </p:spPr>
        <p:txBody>
          <a:bodyPr wrap="square">
            <a:spAutoFit/>
          </a:bodyPr>
          <a:lstStyle/>
          <a:p>
            <a:pPr marR="231775" algn="r">
              <a:lnSpc>
                <a:spcPct val="100000"/>
              </a:lnSpc>
            </a:pPr>
            <a:endParaRPr lang="tr-TR" sz="2400" b="1" spc="-25" dirty="0">
              <a:solidFill>
                <a:srgbClr val="54565B"/>
              </a:solidFill>
              <a:cs typeface="Myriad Pro"/>
            </a:endParaRPr>
          </a:p>
        </p:txBody>
      </p:sp>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95" y="2091830"/>
            <a:ext cx="6864657" cy="1103820"/>
          </a:xfrm>
          <a:prstGeom prst="rect">
            <a:avLst/>
          </a:prstGeom>
          <a:effectLst>
            <a:glow rad="228600">
              <a:schemeClr val="bg1">
                <a:lumMod val="75000"/>
                <a:alpha val="40000"/>
              </a:schemeClr>
            </a:glow>
          </a:effectLst>
        </p:spPr>
      </p:pic>
      <p:pic>
        <p:nvPicPr>
          <p:cNvPr id="16" name="Resi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539" y="3420563"/>
            <a:ext cx="7033469" cy="1553888"/>
          </a:xfrm>
          <a:prstGeom prst="rect">
            <a:avLst/>
          </a:prstGeom>
          <a:effectLst>
            <a:glow rad="228600">
              <a:schemeClr val="bg1">
                <a:lumMod val="75000"/>
                <a:alpha val="40000"/>
              </a:schemeClr>
            </a:glow>
          </a:effectLst>
        </p:spPr>
      </p:pic>
      <p:sp>
        <p:nvSpPr>
          <p:cNvPr id="19" name="Metin kutusu 18"/>
          <p:cNvSpPr txBox="1"/>
          <p:nvPr/>
        </p:nvSpPr>
        <p:spPr>
          <a:xfrm>
            <a:off x="523124" y="2166313"/>
            <a:ext cx="811471" cy="769441"/>
          </a:xfrm>
          <a:prstGeom prst="rect">
            <a:avLst/>
          </a:prstGeom>
          <a:noFill/>
        </p:spPr>
        <p:txBody>
          <a:bodyPr wrap="square" rtlCol="0">
            <a:spAutoFit/>
          </a:bodyPr>
          <a:lstStyle/>
          <a:p>
            <a:r>
              <a:rPr lang="tr-TR" sz="4400" b="1" dirty="0" smtClean="0">
                <a:solidFill>
                  <a:schemeClr val="bg1"/>
                </a:solidFill>
              </a:rPr>
              <a:t>1</a:t>
            </a:r>
            <a:endParaRPr lang="tr-TR" sz="4400" b="1" dirty="0">
              <a:solidFill>
                <a:schemeClr val="bg1"/>
              </a:solidFill>
            </a:endParaRPr>
          </a:p>
        </p:txBody>
      </p:sp>
      <p:sp>
        <p:nvSpPr>
          <p:cNvPr id="20" name="Metin kutusu 19"/>
          <p:cNvSpPr txBox="1"/>
          <p:nvPr/>
        </p:nvSpPr>
        <p:spPr>
          <a:xfrm>
            <a:off x="573493" y="3679275"/>
            <a:ext cx="811471" cy="769441"/>
          </a:xfrm>
          <a:prstGeom prst="rect">
            <a:avLst/>
          </a:prstGeom>
          <a:noFill/>
        </p:spPr>
        <p:txBody>
          <a:bodyPr wrap="square" rtlCol="0">
            <a:spAutoFit/>
          </a:bodyPr>
          <a:lstStyle/>
          <a:p>
            <a:r>
              <a:rPr lang="tr-TR" sz="4400" b="1" dirty="0">
                <a:solidFill>
                  <a:schemeClr val="bg1"/>
                </a:solidFill>
              </a:rPr>
              <a:t>2</a:t>
            </a:r>
          </a:p>
        </p:txBody>
      </p:sp>
      <p:sp>
        <p:nvSpPr>
          <p:cNvPr id="24" name="Metin kutusu 23"/>
          <p:cNvSpPr txBox="1"/>
          <p:nvPr/>
        </p:nvSpPr>
        <p:spPr>
          <a:xfrm>
            <a:off x="1770755" y="2175257"/>
            <a:ext cx="5123821" cy="830997"/>
          </a:xfrm>
          <a:prstGeom prst="rect">
            <a:avLst/>
          </a:prstGeom>
          <a:noFill/>
        </p:spPr>
        <p:txBody>
          <a:bodyPr wrap="square" rtlCol="0">
            <a:spAutoFit/>
          </a:bodyPr>
          <a:lstStyle/>
          <a:p>
            <a:pPr algn="just"/>
            <a:r>
              <a:rPr lang="tr-TR" sz="1600" dirty="0" smtClean="0"/>
              <a:t>Aday durumu </a:t>
            </a:r>
            <a:r>
              <a:rPr lang="tr-TR" sz="1600" b="1" i="1" dirty="0" smtClean="0"/>
              <a:t>fark edip </a:t>
            </a:r>
            <a:r>
              <a:rPr lang="tr-TR" sz="1600" dirty="0" smtClean="0"/>
              <a:t>kendi bilgilerinin yer aldığı  bilgisayarda sınavı gerçekleştirse dahi adayın </a:t>
            </a:r>
            <a:r>
              <a:rPr lang="tr-TR" sz="1600" b="1" dirty="0" smtClean="0"/>
              <a:t>sınavı iptal </a:t>
            </a:r>
            <a:r>
              <a:rPr lang="tr-TR" sz="1600" dirty="0" smtClean="0"/>
              <a:t>edilir.</a:t>
            </a:r>
          </a:p>
        </p:txBody>
      </p:sp>
      <p:sp>
        <p:nvSpPr>
          <p:cNvPr id="26" name="Dikdörtgen 25"/>
          <p:cNvSpPr/>
          <p:nvPr/>
        </p:nvSpPr>
        <p:spPr>
          <a:xfrm>
            <a:off x="1789410" y="3461472"/>
            <a:ext cx="5358891" cy="1323439"/>
          </a:xfrm>
          <a:prstGeom prst="rect">
            <a:avLst/>
          </a:prstGeom>
        </p:spPr>
        <p:txBody>
          <a:bodyPr wrap="square">
            <a:spAutoFit/>
          </a:bodyPr>
          <a:lstStyle/>
          <a:p>
            <a:pPr algn="just"/>
            <a:r>
              <a:rPr lang="tr-TR" sz="1600" dirty="0" smtClean="0"/>
              <a:t>Adayları </a:t>
            </a:r>
            <a:r>
              <a:rPr lang="tr-TR" sz="1600" dirty="0"/>
              <a:t>sistemden alınan </a:t>
            </a:r>
            <a:r>
              <a:rPr lang="tr-TR" sz="1600" b="1" dirty="0"/>
              <a:t>salon yoklama listesindeki sıraya göre </a:t>
            </a:r>
            <a:r>
              <a:rPr lang="tr-TR" sz="1600" dirty="0"/>
              <a:t>sınav bilgisayar sıralarına </a:t>
            </a:r>
            <a:r>
              <a:rPr lang="tr-TR" sz="1600" b="1" dirty="0"/>
              <a:t>yerleştirme </a:t>
            </a:r>
            <a:r>
              <a:rPr lang="tr-TR" sz="1600" b="1" dirty="0" smtClean="0"/>
              <a:t>sorumluluğu salon görevlilerinde</a:t>
            </a:r>
            <a:r>
              <a:rPr lang="tr-TR" sz="1600" dirty="0" smtClean="0"/>
              <a:t> </a:t>
            </a:r>
            <a:r>
              <a:rPr lang="tr-TR" sz="1600" dirty="0"/>
              <a:t>olduğundan sınav başlamadan önce tüm adayların kendi bilgilerinin yer aldığı bilgisayar sırasında oturduğundan</a:t>
            </a:r>
            <a:r>
              <a:rPr lang="tr-TR" sz="1600" b="1" dirty="0"/>
              <a:t> emin </a:t>
            </a:r>
            <a:r>
              <a:rPr lang="tr-TR" sz="1600" dirty="0"/>
              <a:t>olmalıdır.</a:t>
            </a:r>
          </a:p>
        </p:txBody>
      </p:sp>
      <p:sp>
        <p:nvSpPr>
          <p:cNvPr id="29" name="Dikdörtgen 28"/>
          <p:cNvSpPr/>
          <p:nvPr/>
        </p:nvSpPr>
        <p:spPr>
          <a:xfrm>
            <a:off x="384139" y="1444389"/>
            <a:ext cx="7588750" cy="369332"/>
          </a:xfrm>
          <a:prstGeom prst="rect">
            <a:avLst/>
          </a:prstGeom>
        </p:spPr>
        <p:txBody>
          <a:bodyPr wrap="square">
            <a:spAutoFit/>
          </a:bodyPr>
          <a:lstStyle/>
          <a:p>
            <a:pPr algn="just"/>
            <a:r>
              <a:rPr lang="tr-TR" dirty="0"/>
              <a:t>Böyle bir durum yaşandığında aşağıdaki hususlara dikkat edilmelidir.</a:t>
            </a:r>
          </a:p>
        </p:txBody>
      </p:sp>
      <p:sp>
        <p:nvSpPr>
          <p:cNvPr id="30" name="Dikdörtgen 29"/>
          <p:cNvSpPr/>
          <p:nvPr/>
        </p:nvSpPr>
        <p:spPr>
          <a:xfrm>
            <a:off x="2680985" y="560058"/>
            <a:ext cx="7890717" cy="830997"/>
          </a:xfrm>
          <a:prstGeom prst="rect">
            <a:avLst/>
          </a:prstGeom>
        </p:spPr>
        <p:txBody>
          <a:bodyPr wrap="square">
            <a:spAutoFit/>
          </a:bodyPr>
          <a:lstStyle/>
          <a:p>
            <a:pPr marR="231775" algn="ctr"/>
            <a:r>
              <a:rPr lang="tr-TR" sz="2400" b="1" spc="-25" dirty="0">
                <a:solidFill>
                  <a:srgbClr val="54565B"/>
                </a:solidFill>
                <a:cs typeface="Myriad Pro"/>
              </a:rPr>
              <a:t>Başka </a:t>
            </a:r>
            <a:r>
              <a:rPr lang="tr-TR" sz="2400" b="1" spc="-25" dirty="0">
                <a:solidFill>
                  <a:srgbClr val="54565B"/>
                </a:solidFill>
                <a:cs typeface="Myriad Pro"/>
              </a:rPr>
              <a:t>Adayın </a:t>
            </a:r>
            <a:r>
              <a:rPr lang="tr-TR" sz="2400" b="1" spc="-25" dirty="0">
                <a:solidFill>
                  <a:srgbClr val="54565B"/>
                </a:solidFill>
                <a:cs typeface="Myriad Pro"/>
              </a:rPr>
              <a:t>Bilgilerinin Yer Aldığı Bilgisayarda Sınavı Başlatan Aday </a:t>
            </a:r>
            <a:r>
              <a:rPr lang="tr-TR" sz="2400" b="1" spc="-25" dirty="0">
                <a:solidFill>
                  <a:srgbClr val="54565B"/>
                </a:solidFill>
                <a:cs typeface="Myriad Pro"/>
              </a:rPr>
              <a:t>Hakkında Yapılması Gerekenler</a:t>
            </a:r>
            <a:endParaRPr lang="tr-TR" sz="2400" b="1" spc="-25" dirty="0">
              <a:solidFill>
                <a:srgbClr val="54565B"/>
              </a:solidFill>
              <a:cs typeface="Myriad Pro"/>
            </a:endParaRPr>
          </a:p>
        </p:txBody>
      </p:sp>
      <p:pic>
        <p:nvPicPr>
          <p:cNvPr id="32" name="Resim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9865" y="2091830"/>
            <a:ext cx="4903078" cy="1144529"/>
          </a:xfrm>
          <a:prstGeom prst="rect">
            <a:avLst/>
          </a:prstGeom>
          <a:effectLst>
            <a:glow rad="228600">
              <a:schemeClr val="bg1">
                <a:lumMod val="75000"/>
                <a:alpha val="40000"/>
              </a:schemeClr>
            </a:glow>
          </a:effectLst>
        </p:spPr>
      </p:pic>
      <p:sp>
        <p:nvSpPr>
          <p:cNvPr id="34" name="Metin kutusu 33"/>
          <p:cNvSpPr txBox="1"/>
          <p:nvPr/>
        </p:nvSpPr>
        <p:spPr>
          <a:xfrm>
            <a:off x="7348678" y="2174956"/>
            <a:ext cx="811471" cy="769441"/>
          </a:xfrm>
          <a:prstGeom prst="rect">
            <a:avLst/>
          </a:prstGeom>
          <a:noFill/>
        </p:spPr>
        <p:txBody>
          <a:bodyPr wrap="square" rtlCol="0">
            <a:spAutoFit/>
          </a:bodyPr>
          <a:lstStyle/>
          <a:p>
            <a:r>
              <a:rPr lang="tr-TR" sz="4400" b="1" dirty="0" smtClean="0">
                <a:solidFill>
                  <a:schemeClr val="bg1"/>
                </a:solidFill>
              </a:rPr>
              <a:t>4</a:t>
            </a:r>
            <a:endParaRPr lang="tr-TR" sz="4400" b="1" dirty="0">
              <a:solidFill>
                <a:schemeClr val="bg1"/>
              </a:solidFill>
            </a:endParaRPr>
          </a:p>
        </p:txBody>
      </p:sp>
      <p:sp>
        <p:nvSpPr>
          <p:cNvPr id="35" name="Dikdörtgen 34"/>
          <p:cNvSpPr/>
          <p:nvPr/>
        </p:nvSpPr>
        <p:spPr>
          <a:xfrm>
            <a:off x="8328962" y="2163281"/>
            <a:ext cx="3753981" cy="923330"/>
          </a:xfrm>
          <a:prstGeom prst="rect">
            <a:avLst/>
          </a:prstGeom>
        </p:spPr>
        <p:txBody>
          <a:bodyPr wrap="square">
            <a:spAutoFit/>
          </a:bodyPr>
          <a:lstStyle/>
          <a:p>
            <a:pPr algn="just"/>
            <a:r>
              <a:rPr lang="tr-TR" dirty="0" smtClean="0"/>
              <a:t>Konu </a:t>
            </a:r>
            <a:r>
              <a:rPr lang="tr-TR" dirty="0"/>
              <a:t>hakkında sınav görev raporuna </a:t>
            </a:r>
            <a:r>
              <a:rPr lang="tr-TR" b="1" dirty="0"/>
              <a:t>detaylı açıklama </a:t>
            </a:r>
            <a:r>
              <a:rPr lang="tr-TR" dirty="0"/>
              <a:t>yazılır ve gerekirse ayrıca </a:t>
            </a:r>
            <a:r>
              <a:rPr lang="tr-TR" b="1" dirty="0"/>
              <a:t>tutanak</a:t>
            </a:r>
            <a:r>
              <a:rPr lang="tr-TR" dirty="0"/>
              <a:t> tutulur.</a:t>
            </a:r>
          </a:p>
        </p:txBody>
      </p:sp>
      <p:pic>
        <p:nvPicPr>
          <p:cNvPr id="36" name="Resim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95" y="5176450"/>
            <a:ext cx="6992762" cy="1209069"/>
          </a:xfrm>
          <a:prstGeom prst="rect">
            <a:avLst/>
          </a:prstGeom>
          <a:effectLst>
            <a:glow rad="228600">
              <a:schemeClr val="bg1">
                <a:lumMod val="75000"/>
                <a:alpha val="40000"/>
              </a:schemeClr>
            </a:glow>
          </a:effectLst>
        </p:spPr>
      </p:pic>
      <p:sp>
        <p:nvSpPr>
          <p:cNvPr id="37" name="Metin kutusu 36"/>
          <p:cNvSpPr txBox="1"/>
          <p:nvPr/>
        </p:nvSpPr>
        <p:spPr>
          <a:xfrm>
            <a:off x="523124" y="5309032"/>
            <a:ext cx="811471" cy="769441"/>
          </a:xfrm>
          <a:prstGeom prst="rect">
            <a:avLst/>
          </a:prstGeom>
          <a:noFill/>
        </p:spPr>
        <p:txBody>
          <a:bodyPr wrap="square" rtlCol="0">
            <a:spAutoFit/>
          </a:bodyPr>
          <a:lstStyle/>
          <a:p>
            <a:r>
              <a:rPr lang="tr-TR" sz="4400" b="1" dirty="0" smtClean="0">
                <a:solidFill>
                  <a:schemeClr val="bg1"/>
                </a:solidFill>
              </a:rPr>
              <a:t>3</a:t>
            </a:r>
            <a:endParaRPr lang="tr-TR" sz="4400" b="1" dirty="0">
              <a:solidFill>
                <a:schemeClr val="bg1"/>
              </a:solidFill>
            </a:endParaRPr>
          </a:p>
        </p:txBody>
      </p:sp>
      <p:sp>
        <p:nvSpPr>
          <p:cNvPr id="38" name="Dikdörtgen 37"/>
          <p:cNvSpPr/>
          <p:nvPr/>
        </p:nvSpPr>
        <p:spPr>
          <a:xfrm>
            <a:off x="1770755" y="5195738"/>
            <a:ext cx="5339965" cy="1077218"/>
          </a:xfrm>
          <a:prstGeom prst="rect">
            <a:avLst/>
          </a:prstGeom>
        </p:spPr>
        <p:txBody>
          <a:bodyPr wrap="square">
            <a:spAutoFit/>
          </a:bodyPr>
          <a:lstStyle/>
          <a:p>
            <a:pPr algn="just"/>
            <a:r>
              <a:rPr lang="tr-TR" sz="1600" dirty="0" smtClean="0"/>
              <a:t>Böyle </a:t>
            </a:r>
            <a:r>
              <a:rPr lang="tr-TR" sz="1600" dirty="0"/>
              <a:t>bir durum yaşandıktan sonra sınav başlatılan bilgisayarda sınava girecek asıl aday geldiği takdirde bu adaya konu hakkında bilgi verilir ve kendisine </a:t>
            </a:r>
            <a:r>
              <a:rPr lang="tr-TR" sz="1600" b="1" dirty="0"/>
              <a:t>yeniden sınav randevusu </a:t>
            </a:r>
            <a:r>
              <a:rPr lang="tr-TR" sz="1600" dirty="0"/>
              <a:t>verileceği söylenerek aday </a:t>
            </a:r>
            <a:r>
              <a:rPr lang="tr-TR" sz="1600" b="1" dirty="0"/>
              <a:t>sınava alınmaz</a:t>
            </a:r>
            <a:r>
              <a:rPr lang="tr-TR" sz="1600" b="1" dirty="0" smtClean="0"/>
              <a:t>.</a:t>
            </a:r>
            <a:endParaRPr lang="tr-TR" sz="1600" b="1" dirty="0"/>
          </a:p>
        </p:txBody>
      </p:sp>
    </p:spTree>
    <p:extLst>
      <p:ext uri="{BB962C8B-B14F-4D97-AF65-F5344CB8AC3E}">
        <p14:creationId xmlns:p14="http://schemas.microsoft.com/office/powerpoint/2010/main" val="14236018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userDrawn="1"/>
        </p:nvGrpSpPr>
        <p:grpSpPr>
          <a:xfrm>
            <a:off x="3393338" y="6052235"/>
            <a:ext cx="1797836" cy="369332"/>
            <a:chOff x="871957" y="6027056"/>
            <a:chExt cx="1797836" cy="369332"/>
          </a:xfrm>
        </p:grpSpPr>
        <p:pic>
          <p:nvPicPr>
            <p:cNvPr id="16" name="Resim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1957" y="6027056"/>
              <a:ext cx="344425" cy="362713"/>
            </a:xfrm>
            <a:prstGeom prst="rect">
              <a:avLst/>
            </a:prstGeom>
          </p:spPr>
        </p:pic>
        <p:sp>
          <p:nvSpPr>
            <p:cNvPr id="17" name="Metin kutusu 16"/>
            <p:cNvSpPr txBox="1"/>
            <p:nvPr userDrawn="1"/>
          </p:nvSpPr>
          <p:spPr>
            <a:xfrm>
              <a:off x="1216382" y="6027056"/>
              <a:ext cx="1453411" cy="369332"/>
            </a:xfrm>
            <a:prstGeom prst="rect">
              <a:avLst/>
            </a:prstGeom>
            <a:noFill/>
          </p:spPr>
          <p:txBody>
            <a:bodyPr wrap="none" rtlCol="0">
              <a:spAutoFit/>
            </a:bodyPr>
            <a:lstStyle/>
            <a:p>
              <a:r>
                <a:rPr lang="tr-TR" sz="1800" b="1" dirty="0" smtClean="0">
                  <a:solidFill>
                    <a:schemeClr val="bg1"/>
                  </a:solidFill>
                </a:rPr>
                <a:t>odsgm</a:t>
              </a:r>
              <a:r>
                <a:rPr lang="tr-TR" sz="1800" dirty="0" smtClean="0">
                  <a:solidFill>
                    <a:schemeClr val="bg1"/>
                  </a:solidFill>
                </a:rPr>
                <a:t>.gov.tr</a:t>
              </a:r>
              <a:endParaRPr lang="tr-TR" sz="1800" dirty="0">
                <a:solidFill>
                  <a:schemeClr val="bg1"/>
                </a:solidFill>
              </a:endParaRPr>
            </a:p>
          </p:txBody>
        </p:sp>
      </p:grpSp>
      <p:grpSp>
        <p:nvGrpSpPr>
          <p:cNvPr id="4" name="Grup 3"/>
          <p:cNvGrpSpPr/>
          <p:nvPr userDrawn="1"/>
        </p:nvGrpSpPr>
        <p:grpSpPr>
          <a:xfrm>
            <a:off x="5420977" y="6052235"/>
            <a:ext cx="1595744" cy="369332"/>
            <a:chOff x="3479260" y="5513444"/>
            <a:chExt cx="1595744" cy="369332"/>
          </a:xfrm>
        </p:grpSpPr>
        <p:pic>
          <p:nvPicPr>
            <p:cNvPr id="14" name="Resim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79260" y="5516754"/>
              <a:ext cx="362713" cy="362713"/>
            </a:xfrm>
            <a:prstGeom prst="rect">
              <a:avLst/>
            </a:prstGeom>
          </p:spPr>
        </p:pic>
        <p:sp>
          <p:nvSpPr>
            <p:cNvPr id="15" name="Metin kutusu 14"/>
            <p:cNvSpPr txBox="1"/>
            <p:nvPr userDrawn="1"/>
          </p:nvSpPr>
          <p:spPr>
            <a:xfrm>
              <a:off x="3841974" y="5513444"/>
              <a:ext cx="1233030" cy="369332"/>
            </a:xfrm>
            <a:prstGeom prst="rect">
              <a:avLst/>
            </a:prstGeom>
            <a:noFill/>
          </p:spPr>
          <p:txBody>
            <a:bodyPr wrap="none" rtlCol="0">
              <a:spAutoFit/>
            </a:bodyPr>
            <a:lstStyle/>
            <a:p>
              <a:r>
                <a:rPr lang="tr-TR" sz="1800" dirty="0" err="1" smtClean="0">
                  <a:solidFill>
                    <a:schemeClr val="bg1"/>
                  </a:solidFill>
                </a:rPr>
                <a:t>mebodsgm</a:t>
              </a:r>
              <a:endParaRPr lang="tr-TR" sz="1800" dirty="0">
                <a:solidFill>
                  <a:schemeClr val="bg1"/>
                </a:solidFill>
              </a:endParaRPr>
            </a:p>
          </p:txBody>
        </p:sp>
      </p:grpSp>
      <p:grpSp>
        <p:nvGrpSpPr>
          <p:cNvPr id="5" name="Grup 4"/>
          <p:cNvGrpSpPr/>
          <p:nvPr userDrawn="1"/>
        </p:nvGrpSpPr>
        <p:grpSpPr>
          <a:xfrm>
            <a:off x="7272288" y="6052235"/>
            <a:ext cx="1595744" cy="369332"/>
            <a:chOff x="3479260" y="6034567"/>
            <a:chExt cx="1595744" cy="369332"/>
          </a:xfrm>
        </p:grpSpPr>
        <p:pic>
          <p:nvPicPr>
            <p:cNvPr id="12" name="Resim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79260" y="6037877"/>
              <a:ext cx="362713" cy="362713"/>
            </a:xfrm>
            <a:prstGeom prst="rect">
              <a:avLst/>
            </a:prstGeom>
          </p:spPr>
        </p:pic>
        <p:sp>
          <p:nvSpPr>
            <p:cNvPr id="13" name="Metin kutusu 12"/>
            <p:cNvSpPr txBox="1"/>
            <p:nvPr userDrawn="1"/>
          </p:nvSpPr>
          <p:spPr>
            <a:xfrm>
              <a:off x="3841974" y="6034567"/>
              <a:ext cx="1233030" cy="369332"/>
            </a:xfrm>
            <a:prstGeom prst="rect">
              <a:avLst/>
            </a:prstGeom>
            <a:noFill/>
          </p:spPr>
          <p:txBody>
            <a:bodyPr wrap="none" rtlCol="0">
              <a:spAutoFit/>
            </a:bodyPr>
            <a:lstStyle/>
            <a:p>
              <a:r>
                <a:rPr lang="tr-TR" sz="1800" dirty="0" err="1" smtClean="0">
                  <a:solidFill>
                    <a:schemeClr val="bg1"/>
                  </a:solidFill>
                </a:rPr>
                <a:t>mebodsgm</a:t>
              </a:r>
              <a:endParaRPr lang="tr-TR" sz="1800" dirty="0">
                <a:solidFill>
                  <a:schemeClr val="bg1"/>
                </a:solidFill>
              </a:endParaRPr>
            </a:p>
          </p:txBody>
        </p:sp>
      </p:grpSp>
      <p:sp>
        <p:nvSpPr>
          <p:cNvPr id="18" name="Metin kutusu 17"/>
          <p:cNvSpPr txBox="1"/>
          <p:nvPr/>
        </p:nvSpPr>
        <p:spPr>
          <a:xfrm>
            <a:off x="2148674" y="4876207"/>
            <a:ext cx="7894652" cy="769441"/>
          </a:xfrm>
          <a:prstGeom prst="rect">
            <a:avLst/>
          </a:prstGeom>
          <a:noFill/>
        </p:spPr>
        <p:txBody>
          <a:bodyPr wrap="square" rtlCol="0" anchor="ctr">
            <a:spAutoFit/>
          </a:bodyPr>
          <a:lstStyle/>
          <a:p>
            <a:pPr algn="ctr"/>
            <a:r>
              <a:rPr lang="tr-TR" sz="4400" b="1" dirty="0" smtClean="0">
                <a:solidFill>
                  <a:schemeClr val="bg1"/>
                </a:solidFill>
              </a:rPr>
              <a:t>TEŞEKKÜRLER</a:t>
            </a:r>
            <a:endParaRPr lang="tr-TR" sz="4400" b="1" dirty="0">
              <a:solidFill>
                <a:schemeClr val="bg1"/>
              </a:solidFill>
            </a:endParaRPr>
          </a:p>
        </p:txBody>
      </p:sp>
    </p:spTree>
    <p:extLst>
      <p:ext uri="{BB962C8B-B14F-4D97-AF65-F5344CB8AC3E}">
        <p14:creationId xmlns:p14="http://schemas.microsoft.com/office/powerpoint/2010/main" val="24260388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32"/>
          <p:cNvSpPr txBox="1">
            <a:spLocks/>
          </p:cNvSpPr>
          <p:nvPr/>
        </p:nvSpPr>
        <p:spPr>
          <a:xfrm>
            <a:off x="1821438" y="500749"/>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dirty="0">
                <a:solidFill>
                  <a:srgbClr val="595959"/>
                </a:solidFill>
                <a:latin typeface="Times New Roman" panose="02020603050405020304" pitchFamily="18" charset="0"/>
                <a:cs typeface="Times New Roman" panose="02020603050405020304" pitchFamily="18" charset="0"/>
              </a:rPr>
              <a:t>e-Sınav </a:t>
            </a:r>
            <a:r>
              <a:rPr lang="tr-TR" dirty="0" smtClean="0">
                <a:solidFill>
                  <a:srgbClr val="595959"/>
                </a:solidFill>
                <a:latin typeface="Times New Roman" panose="02020603050405020304" pitchFamily="18" charset="0"/>
                <a:cs typeface="Times New Roman" panose="02020603050405020304" pitchFamily="18" charset="0"/>
              </a:rPr>
              <a:t>Merkezlerinde Yapılan </a:t>
            </a:r>
            <a:r>
              <a:rPr lang="tr-TR" dirty="0">
                <a:solidFill>
                  <a:srgbClr val="595959"/>
                </a:solidFill>
                <a:latin typeface="Times New Roman" panose="02020603050405020304" pitchFamily="18" charset="0"/>
                <a:cs typeface="Times New Roman" panose="02020603050405020304" pitchFamily="18" charset="0"/>
              </a:rPr>
              <a:t>Sınavlar</a:t>
            </a:r>
          </a:p>
        </p:txBody>
      </p:sp>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pic>
        <p:nvPicPr>
          <p:cNvPr id="59" name="Resim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501" y="5373840"/>
            <a:ext cx="5586371" cy="1080000"/>
          </a:xfrm>
          <a:prstGeom prst="rect">
            <a:avLst/>
          </a:prstGeom>
          <a:effectLst>
            <a:glow rad="101600">
              <a:schemeClr val="bg1">
                <a:lumMod val="85000"/>
                <a:alpha val="60000"/>
              </a:schemeClr>
            </a:glow>
          </a:effectLst>
        </p:spPr>
      </p:pic>
      <p:pic>
        <p:nvPicPr>
          <p:cNvPr id="60" name="Resim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0053" y="1598713"/>
            <a:ext cx="5586373" cy="1080000"/>
          </a:xfrm>
          <a:prstGeom prst="rect">
            <a:avLst/>
          </a:prstGeom>
          <a:effectLst>
            <a:glow rad="101600">
              <a:schemeClr val="bg1">
                <a:lumMod val="85000"/>
                <a:alpha val="60000"/>
              </a:schemeClr>
            </a:glow>
          </a:effectLst>
        </p:spPr>
      </p:pic>
      <p:sp>
        <p:nvSpPr>
          <p:cNvPr id="61" name="Metin kutusu 60"/>
          <p:cNvSpPr txBox="1"/>
          <p:nvPr/>
        </p:nvSpPr>
        <p:spPr>
          <a:xfrm>
            <a:off x="7632845" y="1865204"/>
            <a:ext cx="3927101" cy="369332"/>
          </a:xfrm>
          <a:prstGeom prst="rect">
            <a:avLst/>
          </a:prstGeom>
          <a:noFill/>
          <a:effectLst>
            <a:glow rad="101600">
              <a:schemeClr val="bg1">
                <a:lumMod val="85000"/>
                <a:alpha val="60000"/>
              </a:schemeClr>
            </a:glow>
          </a:effectLst>
        </p:spPr>
        <p:txBody>
          <a:bodyPr wrap="none" rtlCol="0">
            <a:spAutoFit/>
          </a:bodyPr>
          <a:lstStyle/>
          <a:p>
            <a:r>
              <a:rPr lang="tr-TR" dirty="0" smtClean="0"/>
              <a:t>Kalfalık, Ustalık ve Usta Öğreticilik Sınavı</a:t>
            </a:r>
            <a:endParaRPr lang="tr-TR" dirty="0"/>
          </a:p>
        </p:txBody>
      </p:sp>
      <p:pic>
        <p:nvPicPr>
          <p:cNvPr id="62" name="Resim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055" y="2814815"/>
            <a:ext cx="5586371" cy="1080000"/>
          </a:xfrm>
          <a:prstGeom prst="rect">
            <a:avLst/>
          </a:prstGeom>
          <a:effectLst>
            <a:glow rad="101600">
              <a:schemeClr val="bg1">
                <a:lumMod val="85000"/>
                <a:alpha val="60000"/>
              </a:schemeClr>
            </a:glow>
          </a:effectLst>
        </p:spPr>
      </p:pic>
      <p:sp>
        <p:nvSpPr>
          <p:cNvPr id="63" name="Metin kutusu 62"/>
          <p:cNvSpPr txBox="1"/>
          <p:nvPr/>
        </p:nvSpPr>
        <p:spPr>
          <a:xfrm>
            <a:off x="6471449" y="1665444"/>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smtClean="0">
                <a:solidFill>
                  <a:schemeClr val="bg1"/>
                </a:solidFill>
              </a:rPr>
              <a:t>2</a:t>
            </a:r>
            <a:endParaRPr lang="tr-TR" sz="4400" b="1" dirty="0">
              <a:solidFill>
                <a:schemeClr val="bg1"/>
              </a:solidFill>
            </a:endParaRPr>
          </a:p>
        </p:txBody>
      </p:sp>
      <p:sp>
        <p:nvSpPr>
          <p:cNvPr id="64" name="Metin kutusu 63"/>
          <p:cNvSpPr txBox="1"/>
          <p:nvPr/>
        </p:nvSpPr>
        <p:spPr>
          <a:xfrm>
            <a:off x="6459310" y="2892749"/>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smtClean="0">
                <a:solidFill>
                  <a:schemeClr val="bg1"/>
                </a:solidFill>
              </a:rPr>
              <a:t>4</a:t>
            </a:r>
            <a:endParaRPr lang="tr-TR" sz="4400" b="1" dirty="0">
              <a:solidFill>
                <a:schemeClr val="bg1"/>
              </a:solidFill>
            </a:endParaRPr>
          </a:p>
        </p:txBody>
      </p:sp>
      <p:pic>
        <p:nvPicPr>
          <p:cNvPr id="65" name="Resim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0053" y="4079166"/>
            <a:ext cx="5586373" cy="1080000"/>
          </a:xfrm>
          <a:prstGeom prst="rect">
            <a:avLst/>
          </a:prstGeom>
          <a:effectLst>
            <a:glow rad="101600">
              <a:schemeClr val="bg1">
                <a:lumMod val="85000"/>
                <a:alpha val="60000"/>
              </a:schemeClr>
            </a:glow>
          </a:effectLst>
        </p:spPr>
      </p:pic>
      <p:sp>
        <p:nvSpPr>
          <p:cNvPr id="66" name="Metin kutusu 65"/>
          <p:cNvSpPr txBox="1"/>
          <p:nvPr/>
        </p:nvSpPr>
        <p:spPr>
          <a:xfrm>
            <a:off x="6454580" y="4164853"/>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smtClean="0">
                <a:solidFill>
                  <a:schemeClr val="bg1"/>
                </a:solidFill>
              </a:rPr>
              <a:t>6</a:t>
            </a:r>
            <a:endParaRPr lang="tr-TR" sz="4400" b="1" dirty="0">
              <a:solidFill>
                <a:schemeClr val="bg1"/>
              </a:solidFill>
            </a:endParaRPr>
          </a:p>
        </p:txBody>
      </p:sp>
      <p:pic>
        <p:nvPicPr>
          <p:cNvPr id="67" name="Resim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501" y="1598713"/>
            <a:ext cx="5586373" cy="1080000"/>
          </a:xfrm>
          <a:prstGeom prst="rect">
            <a:avLst/>
          </a:prstGeom>
          <a:effectLst>
            <a:glow rad="101600">
              <a:schemeClr val="bg1">
                <a:lumMod val="85000"/>
                <a:alpha val="60000"/>
              </a:schemeClr>
            </a:glow>
          </a:effectLst>
        </p:spPr>
      </p:pic>
      <p:sp>
        <p:nvSpPr>
          <p:cNvPr id="68" name="Metin kutusu 67"/>
          <p:cNvSpPr txBox="1"/>
          <p:nvPr/>
        </p:nvSpPr>
        <p:spPr>
          <a:xfrm>
            <a:off x="1706519" y="1942209"/>
            <a:ext cx="3897990" cy="369332"/>
          </a:xfrm>
          <a:prstGeom prst="rect">
            <a:avLst/>
          </a:prstGeom>
          <a:noFill/>
          <a:effectLst>
            <a:glow rad="101600">
              <a:schemeClr val="bg1">
                <a:lumMod val="85000"/>
                <a:alpha val="60000"/>
              </a:schemeClr>
            </a:glow>
          </a:effectLst>
        </p:spPr>
        <p:txBody>
          <a:bodyPr wrap="none" rtlCol="0">
            <a:spAutoFit/>
          </a:bodyPr>
          <a:lstStyle/>
          <a:p>
            <a:r>
              <a:rPr lang="tr-TR" dirty="0" smtClean="0"/>
              <a:t>Motorlu Taşıt Sürücü Kursiyerleri Sınavı</a:t>
            </a:r>
            <a:endParaRPr lang="tr-TR" dirty="0"/>
          </a:p>
        </p:txBody>
      </p:sp>
      <p:pic>
        <p:nvPicPr>
          <p:cNvPr id="69" name="Resim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503" y="2814815"/>
            <a:ext cx="5586371" cy="1080000"/>
          </a:xfrm>
          <a:prstGeom prst="rect">
            <a:avLst/>
          </a:prstGeom>
          <a:effectLst>
            <a:glow rad="101600">
              <a:schemeClr val="bg1">
                <a:lumMod val="85000"/>
                <a:alpha val="60000"/>
              </a:schemeClr>
            </a:glow>
          </a:effectLst>
        </p:spPr>
      </p:pic>
      <p:sp>
        <p:nvSpPr>
          <p:cNvPr id="70" name="Metin kutusu 69"/>
          <p:cNvSpPr txBox="1"/>
          <p:nvPr/>
        </p:nvSpPr>
        <p:spPr>
          <a:xfrm>
            <a:off x="602403" y="1665150"/>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smtClean="0">
                <a:solidFill>
                  <a:schemeClr val="bg1"/>
                </a:solidFill>
              </a:rPr>
              <a:t>1</a:t>
            </a:r>
            <a:endParaRPr lang="tr-TR" sz="4400" b="1" dirty="0">
              <a:solidFill>
                <a:schemeClr val="bg1"/>
              </a:solidFill>
            </a:endParaRPr>
          </a:p>
        </p:txBody>
      </p:sp>
      <p:sp>
        <p:nvSpPr>
          <p:cNvPr id="71" name="Metin kutusu 70"/>
          <p:cNvSpPr txBox="1"/>
          <p:nvPr/>
        </p:nvSpPr>
        <p:spPr>
          <a:xfrm>
            <a:off x="616758" y="2892749"/>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smtClean="0">
                <a:solidFill>
                  <a:schemeClr val="bg1"/>
                </a:solidFill>
              </a:rPr>
              <a:t>3</a:t>
            </a:r>
            <a:endParaRPr lang="tr-TR" sz="4400" b="1" dirty="0">
              <a:solidFill>
                <a:schemeClr val="bg1"/>
              </a:solidFill>
            </a:endParaRPr>
          </a:p>
        </p:txBody>
      </p:sp>
      <p:sp>
        <p:nvSpPr>
          <p:cNvPr id="72" name="Metin kutusu 71"/>
          <p:cNvSpPr txBox="1"/>
          <p:nvPr/>
        </p:nvSpPr>
        <p:spPr>
          <a:xfrm>
            <a:off x="7587192" y="3097429"/>
            <a:ext cx="3972754" cy="369332"/>
          </a:xfrm>
          <a:prstGeom prst="rect">
            <a:avLst/>
          </a:prstGeom>
          <a:noFill/>
          <a:effectLst>
            <a:glow rad="101600">
              <a:schemeClr val="bg1">
                <a:lumMod val="85000"/>
                <a:alpha val="60000"/>
              </a:schemeClr>
            </a:glow>
          </a:effectLst>
        </p:spPr>
        <p:txBody>
          <a:bodyPr wrap="none" rtlCol="0">
            <a:spAutoFit/>
          </a:bodyPr>
          <a:lstStyle/>
          <a:p>
            <a:r>
              <a:rPr lang="tr-TR" dirty="0" smtClean="0"/>
              <a:t>Açık Öğretim Kurumları (Ortaokul) Sınavı</a:t>
            </a:r>
            <a:endParaRPr lang="tr-TR" dirty="0"/>
          </a:p>
        </p:txBody>
      </p:sp>
      <p:pic>
        <p:nvPicPr>
          <p:cNvPr id="73" name="Resim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501" y="4079166"/>
            <a:ext cx="5586373" cy="1080000"/>
          </a:xfrm>
          <a:prstGeom prst="rect">
            <a:avLst/>
          </a:prstGeom>
          <a:effectLst>
            <a:glow rad="101600">
              <a:schemeClr val="bg1">
                <a:lumMod val="85000"/>
                <a:alpha val="60000"/>
              </a:schemeClr>
            </a:glow>
          </a:effectLst>
        </p:spPr>
      </p:pic>
      <p:sp>
        <p:nvSpPr>
          <p:cNvPr id="74" name="Metin kutusu 73"/>
          <p:cNvSpPr txBox="1"/>
          <p:nvPr/>
        </p:nvSpPr>
        <p:spPr>
          <a:xfrm>
            <a:off x="612028" y="4164853"/>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a:solidFill>
                  <a:schemeClr val="bg1"/>
                </a:solidFill>
              </a:rPr>
              <a:t>5</a:t>
            </a:r>
          </a:p>
        </p:txBody>
      </p:sp>
      <p:sp>
        <p:nvSpPr>
          <p:cNvPr id="75" name="Metin kutusu 74"/>
          <p:cNvSpPr txBox="1"/>
          <p:nvPr/>
        </p:nvSpPr>
        <p:spPr>
          <a:xfrm>
            <a:off x="1706519" y="3123400"/>
            <a:ext cx="4287355" cy="369332"/>
          </a:xfrm>
          <a:prstGeom prst="rect">
            <a:avLst/>
          </a:prstGeom>
          <a:noFill/>
          <a:effectLst>
            <a:glow rad="101600">
              <a:schemeClr val="bg1">
                <a:lumMod val="85000"/>
                <a:alpha val="60000"/>
              </a:schemeClr>
            </a:glow>
          </a:effectLst>
        </p:spPr>
        <p:txBody>
          <a:bodyPr wrap="square" rtlCol="0">
            <a:spAutoFit/>
          </a:bodyPr>
          <a:lstStyle/>
          <a:p>
            <a:r>
              <a:rPr lang="tr-TR" dirty="0" smtClean="0"/>
              <a:t>Amatör Telsizcilik Sınavı</a:t>
            </a:r>
            <a:endParaRPr lang="tr-TR" dirty="0"/>
          </a:p>
        </p:txBody>
      </p:sp>
      <p:sp>
        <p:nvSpPr>
          <p:cNvPr id="76" name="Metin kutusu 75"/>
          <p:cNvSpPr txBox="1"/>
          <p:nvPr/>
        </p:nvSpPr>
        <p:spPr>
          <a:xfrm>
            <a:off x="1706519" y="4399977"/>
            <a:ext cx="3513654" cy="369332"/>
          </a:xfrm>
          <a:prstGeom prst="rect">
            <a:avLst/>
          </a:prstGeom>
          <a:noFill/>
          <a:effectLst>
            <a:glow rad="101600">
              <a:schemeClr val="bg1">
                <a:lumMod val="85000"/>
                <a:alpha val="60000"/>
              </a:schemeClr>
            </a:glow>
          </a:effectLst>
        </p:spPr>
        <p:txBody>
          <a:bodyPr wrap="none" rtlCol="0">
            <a:spAutoFit/>
          </a:bodyPr>
          <a:lstStyle/>
          <a:p>
            <a:r>
              <a:rPr lang="tr-TR" dirty="0" smtClean="0"/>
              <a:t>Açık Öğretim Kurumları (Lise) Sınavı</a:t>
            </a:r>
            <a:endParaRPr lang="tr-TR" dirty="0"/>
          </a:p>
        </p:txBody>
      </p:sp>
      <p:sp>
        <p:nvSpPr>
          <p:cNvPr id="77" name="Metin kutusu 76"/>
          <p:cNvSpPr txBox="1"/>
          <p:nvPr/>
        </p:nvSpPr>
        <p:spPr>
          <a:xfrm>
            <a:off x="1691978" y="5410157"/>
            <a:ext cx="4316436" cy="923330"/>
          </a:xfrm>
          <a:prstGeom prst="rect">
            <a:avLst/>
          </a:prstGeom>
          <a:noFill/>
          <a:effectLst>
            <a:glow rad="101600">
              <a:schemeClr val="bg1">
                <a:lumMod val="85000"/>
                <a:alpha val="60000"/>
              </a:schemeClr>
            </a:glow>
          </a:effectLst>
        </p:spPr>
        <p:txBody>
          <a:bodyPr wrap="square" rtlCol="0">
            <a:spAutoFit/>
          </a:bodyPr>
          <a:lstStyle/>
          <a:p>
            <a:r>
              <a:rPr lang="tr-TR" dirty="0"/>
              <a:t>Protokol Gereği Yapılan Diğer Sınavlar</a:t>
            </a:r>
          </a:p>
          <a:p>
            <a:r>
              <a:rPr lang="tr-TR" dirty="0"/>
              <a:t>(Görevde Yükselme, Unvan Değişikliği ve Benzeri)</a:t>
            </a:r>
          </a:p>
        </p:txBody>
      </p:sp>
      <p:sp>
        <p:nvSpPr>
          <p:cNvPr id="78" name="Metin kutusu 77"/>
          <p:cNvSpPr txBox="1"/>
          <p:nvPr/>
        </p:nvSpPr>
        <p:spPr>
          <a:xfrm>
            <a:off x="628897" y="5470019"/>
            <a:ext cx="470000" cy="769441"/>
          </a:xfrm>
          <a:prstGeom prst="rect">
            <a:avLst/>
          </a:prstGeom>
          <a:noFill/>
          <a:effectLst>
            <a:glow rad="101600">
              <a:schemeClr val="bg1">
                <a:lumMod val="85000"/>
                <a:alpha val="60000"/>
              </a:schemeClr>
            </a:glow>
          </a:effectLst>
        </p:spPr>
        <p:txBody>
          <a:bodyPr wrap="none" rtlCol="0">
            <a:spAutoFit/>
          </a:bodyPr>
          <a:lstStyle/>
          <a:p>
            <a:r>
              <a:rPr lang="tr-TR" sz="4400" b="1" dirty="0">
                <a:solidFill>
                  <a:schemeClr val="bg1"/>
                </a:solidFill>
              </a:rPr>
              <a:t>7</a:t>
            </a:r>
          </a:p>
        </p:txBody>
      </p:sp>
      <p:sp>
        <p:nvSpPr>
          <p:cNvPr id="79" name="Metin kutusu 78"/>
          <p:cNvSpPr txBox="1"/>
          <p:nvPr/>
        </p:nvSpPr>
        <p:spPr>
          <a:xfrm>
            <a:off x="7632845" y="4351508"/>
            <a:ext cx="2777235" cy="369332"/>
          </a:xfrm>
          <a:prstGeom prst="rect">
            <a:avLst/>
          </a:prstGeom>
          <a:noFill/>
          <a:effectLst>
            <a:glow rad="101600">
              <a:schemeClr val="bg1">
                <a:lumMod val="85000"/>
                <a:alpha val="60000"/>
              </a:schemeClr>
            </a:glow>
          </a:effectLst>
        </p:spPr>
        <p:txBody>
          <a:bodyPr wrap="none" rtlCol="0">
            <a:spAutoFit/>
          </a:bodyPr>
          <a:lstStyle/>
          <a:p>
            <a:r>
              <a:rPr lang="tr-TR" dirty="0" smtClean="0"/>
              <a:t>Denklik Seviye Tespit Sınavı</a:t>
            </a:r>
            <a:endParaRPr lang="tr-TR" dirty="0"/>
          </a:p>
        </p:txBody>
      </p:sp>
    </p:spTree>
    <p:extLst>
      <p:ext uri="{BB962C8B-B14F-4D97-AF65-F5344CB8AC3E}">
        <p14:creationId xmlns:p14="http://schemas.microsoft.com/office/powerpoint/2010/main" val="38302466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32"/>
          <p:cNvSpPr txBox="1">
            <a:spLocks/>
          </p:cNvSpPr>
          <p:nvPr/>
        </p:nvSpPr>
        <p:spPr>
          <a:xfrm>
            <a:off x="1821438" y="500749"/>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dirty="0">
                <a:solidFill>
                  <a:srgbClr val="595959"/>
                </a:solidFill>
                <a:latin typeface="Times New Roman" panose="02020603050405020304" pitchFamily="18" charset="0"/>
                <a:cs typeface="Times New Roman" panose="02020603050405020304" pitchFamily="18" charset="0"/>
              </a:rPr>
              <a:t>e-Sınav </a:t>
            </a:r>
            <a:r>
              <a:rPr lang="tr-TR" dirty="0" smtClean="0">
                <a:solidFill>
                  <a:srgbClr val="595959"/>
                </a:solidFill>
                <a:latin typeface="Times New Roman" panose="02020603050405020304" pitchFamily="18" charset="0"/>
                <a:cs typeface="Times New Roman" panose="02020603050405020304" pitchFamily="18" charset="0"/>
              </a:rPr>
              <a:t>Merkezlerinde Görevlendirme</a:t>
            </a:r>
            <a:endParaRPr lang="tr-TR" dirty="0">
              <a:solidFill>
                <a:srgbClr val="595959"/>
              </a:solidFill>
              <a:latin typeface="Times New Roman" panose="02020603050405020304" pitchFamily="18" charset="0"/>
              <a:cs typeface="Times New Roman" panose="02020603050405020304" pitchFamily="18" charset="0"/>
            </a:endParaRPr>
          </a:p>
        </p:txBody>
      </p:sp>
      <p:sp>
        <p:nvSpPr>
          <p:cNvPr id="11" name="Metin kutusu 10"/>
          <p:cNvSpPr txBox="1"/>
          <p:nvPr/>
        </p:nvSpPr>
        <p:spPr>
          <a:xfrm>
            <a:off x="8784245" y="6307584"/>
            <a:ext cx="2787588" cy="523782"/>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tr-TR" dirty="0"/>
          </a:p>
        </p:txBody>
      </p:sp>
      <p:sp>
        <p:nvSpPr>
          <p:cNvPr id="12" name="Unvan 32"/>
          <p:cNvSpPr txBox="1">
            <a:spLocks/>
          </p:cNvSpPr>
          <p:nvPr/>
        </p:nvSpPr>
        <p:spPr>
          <a:xfrm>
            <a:off x="5047628" y="6424732"/>
            <a:ext cx="9181207" cy="433268"/>
          </a:xfrm>
          <a:prstGeom prst="rect">
            <a:avLst/>
          </a:prstGeom>
        </p:spPr>
        <p:txBody>
          <a:bodyPr anchor="ctr"/>
          <a:lstStyle>
            <a:lvl1pPr algn="ctr" defTabSz="914400" rtl="0" eaLnBrk="1" latinLnBrk="0" hangingPunct="1">
              <a:lnSpc>
                <a:spcPct val="90000"/>
              </a:lnSpc>
              <a:spcBef>
                <a:spcPct val="0"/>
              </a:spcBef>
              <a:buNone/>
              <a:defRPr sz="2400" b="1" kern="1200">
                <a:solidFill>
                  <a:schemeClr val="tx1">
                    <a:lumMod val="95000"/>
                    <a:lumOff val="5000"/>
                  </a:schemeClr>
                </a:solidFill>
                <a:latin typeface="+mn-lt"/>
                <a:ea typeface="+mj-ea"/>
                <a:cs typeface="+mj-cs"/>
              </a:defRPr>
            </a:lvl1pPr>
          </a:lstStyle>
          <a:p>
            <a:r>
              <a:rPr lang="tr-TR" sz="1100" dirty="0" smtClean="0">
                <a:solidFill>
                  <a:srgbClr val="E41E26"/>
                </a:solidFill>
                <a:latin typeface="Times New Roman" panose="02020603050405020304" pitchFamily="18" charset="0"/>
                <a:cs typeface="Times New Roman" panose="02020603050405020304" pitchFamily="18" charset="0"/>
              </a:rPr>
              <a:t>Ölçme, Değerlendirme ve Sınav Hizmetleri Genel Müdürlüğü</a:t>
            </a:r>
            <a:endParaRPr lang="tr-TR" sz="1100" dirty="0">
              <a:solidFill>
                <a:srgbClr val="E41E26"/>
              </a:solidFill>
              <a:latin typeface="Times New Roman" panose="02020603050405020304" pitchFamily="18" charset="0"/>
              <a:cs typeface="Times New Roman" panose="02020603050405020304" pitchFamily="18" charset="0"/>
            </a:endParaRPr>
          </a:p>
        </p:txBody>
      </p:sp>
      <p:pic>
        <p:nvPicPr>
          <p:cNvPr id="26" name="Resim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433" y="1252888"/>
            <a:ext cx="3572978" cy="2074632"/>
          </a:xfrm>
          <a:prstGeom prst="rect">
            <a:avLst/>
          </a:prstGeom>
        </p:spPr>
      </p:pic>
      <p:sp>
        <p:nvSpPr>
          <p:cNvPr id="27" name="TextBox 8"/>
          <p:cNvSpPr txBox="1"/>
          <p:nvPr/>
        </p:nvSpPr>
        <p:spPr>
          <a:xfrm>
            <a:off x="5817090" y="3430862"/>
            <a:ext cx="3642420" cy="553998"/>
          </a:xfrm>
          <a:prstGeom prst="rect">
            <a:avLst/>
          </a:prstGeom>
        </p:spPr>
        <p:txBody>
          <a:bodyPr wrap="square" lIns="0" tIns="0" rIns="0" bIns="0" rtlCol="0" anchor="t">
            <a:spAutoFit/>
          </a:bodyPr>
          <a:lstStyle>
            <a:defPPr>
              <a:defRPr lang="tr-TR"/>
            </a:defPPr>
            <a:lvl1pPr algn="ctr">
              <a:spcBef>
                <a:spcPct val="0"/>
              </a:spcBef>
              <a:defRPr spc="26">
                <a:solidFill>
                  <a:srgbClr val="000000"/>
                </a:solidFill>
              </a:defRPr>
            </a:lvl1pPr>
          </a:lstStyle>
          <a:p>
            <a:r>
              <a:rPr lang="en-US" dirty="0"/>
              <a:t>e-</a:t>
            </a:r>
            <a:r>
              <a:rPr lang="en-US" dirty="0" err="1"/>
              <a:t>Sınav</a:t>
            </a:r>
            <a:r>
              <a:rPr lang="en-US" dirty="0"/>
              <a:t> Salon </a:t>
            </a:r>
            <a:r>
              <a:rPr lang="en-US" dirty="0" err="1" smtClean="0"/>
              <a:t>Başkanı</a:t>
            </a:r>
            <a:r>
              <a:rPr lang="en-US" dirty="0" smtClean="0"/>
              <a:t> </a:t>
            </a:r>
            <a:r>
              <a:rPr lang="en-US" dirty="0" err="1"/>
              <a:t>ve</a:t>
            </a:r>
            <a:r>
              <a:rPr lang="en-US" dirty="0"/>
              <a:t> Salon </a:t>
            </a:r>
            <a:r>
              <a:rPr lang="en-US" dirty="0" err="1"/>
              <a:t>Gözetmeni</a:t>
            </a:r>
            <a:endParaRPr lang="en-US" dirty="0"/>
          </a:p>
        </p:txBody>
      </p:sp>
      <p:sp>
        <p:nvSpPr>
          <p:cNvPr id="28" name="Freeform 9"/>
          <p:cNvSpPr/>
          <p:nvPr/>
        </p:nvSpPr>
        <p:spPr>
          <a:xfrm>
            <a:off x="9556427" y="3073135"/>
            <a:ext cx="1899113" cy="2244151"/>
          </a:xfrm>
          <a:custGeom>
            <a:avLst/>
            <a:gdLst/>
            <a:ahLst/>
            <a:cxnLst/>
            <a:rect l="l" t="t" r="r" b="b"/>
            <a:pathLst>
              <a:path w="2453317" h="2899045">
                <a:moveTo>
                  <a:pt x="0" y="0"/>
                </a:moveTo>
                <a:lnTo>
                  <a:pt x="2453316" y="0"/>
                </a:lnTo>
                <a:lnTo>
                  <a:pt x="2453316" y="2899045"/>
                </a:lnTo>
                <a:lnTo>
                  <a:pt x="0" y="2899045"/>
                </a:lnTo>
                <a:lnTo>
                  <a:pt x="0" y="0"/>
                </a:lnTo>
                <a:close/>
              </a:path>
            </a:pathLst>
          </a:custGeom>
          <a:blipFill>
            <a:blip r:embed="rId4"/>
            <a:stretch>
              <a:fillRect/>
            </a:stretch>
          </a:blipFill>
        </p:spPr>
      </p:sp>
      <p:sp>
        <p:nvSpPr>
          <p:cNvPr id="29" name="TextBox 10"/>
          <p:cNvSpPr txBox="1"/>
          <p:nvPr/>
        </p:nvSpPr>
        <p:spPr>
          <a:xfrm>
            <a:off x="9563042" y="5356655"/>
            <a:ext cx="2737780" cy="553998"/>
          </a:xfrm>
          <a:prstGeom prst="rect">
            <a:avLst/>
          </a:prstGeom>
        </p:spPr>
        <p:txBody>
          <a:bodyPr wrap="square" lIns="0" tIns="0" rIns="0" bIns="0" rtlCol="0" anchor="t">
            <a:spAutoFit/>
          </a:bodyPr>
          <a:lstStyle>
            <a:defPPr>
              <a:defRPr lang="tr-TR"/>
            </a:defPPr>
            <a:lvl1pPr algn="ctr">
              <a:spcBef>
                <a:spcPct val="0"/>
              </a:spcBef>
              <a:defRPr spc="26">
                <a:solidFill>
                  <a:srgbClr val="000000"/>
                </a:solidFill>
              </a:defRPr>
            </a:lvl1pPr>
          </a:lstStyle>
          <a:p>
            <a:r>
              <a:rPr lang="en-US" dirty="0"/>
              <a:t>e-</a:t>
            </a:r>
            <a:r>
              <a:rPr lang="en-US" dirty="0" err="1"/>
              <a:t>Sınav</a:t>
            </a:r>
            <a:r>
              <a:rPr lang="en-US" dirty="0"/>
              <a:t> </a:t>
            </a:r>
            <a:r>
              <a:rPr lang="en-US" dirty="0" smtClean="0"/>
              <a:t>Bina</a:t>
            </a:r>
            <a:endParaRPr lang="tr-TR" dirty="0" smtClean="0"/>
          </a:p>
          <a:p>
            <a:r>
              <a:rPr lang="en-US" dirty="0" err="1" smtClean="0"/>
              <a:t>Hizmetlisi</a:t>
            </a:r>
            <a:r>
              <a:rPr lang="en-US" dirty="0" smtClean="0"/>
              <a:t> </a:t>
            </a:r>
            <a:endParaRPr lang="en-US" dirty="0"/>
          </a:p>
        </p:txBody>
      </p:sp>
      <p:pic>
        <p:nvPicPr>
          <p:cNvPr id="30" name="Resim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475" y="3439732"/>
            <a:ext cx="315201" cy="315201"/>
          </a:xfrm>
          <a:prstGeom prst="rect">
            <a:avLst/>
          </a:prstGeom>
        </p:spPr>
      </p:pic>
      <p:pic>
        <p:nvPicPr>
          <p:cNvPr id="31" name="Resim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2002" y="3413253"/>
            <a:ext cx="315201" cy="315201"/>
          </a:xfrm>
          <a:prstGeom prst="rect">
            <a:avLst/>
          </a:prstGeom>
        </p:spPr>
      </p:pic>
      <p:pic>
        <p:nvPicPr>
          <p:cNvPr id="32" name="Resim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0438" y="5476053"/>
            <a:ext cx="315201" cy="315201"/>
          </a:xfrm>
          <a:prstGeom prst="rect">
            <a:avLst/>
          </a:prstGeom>
        </p:spPr>
      </p:pic>
      <p:pic>
        <p:nvPicPr>
          <p:cNvPr id="33" name="Resim 32"/>
          <p:cNvPicPr>
            <a:picLocks noChangeAspect="1"/>
          </p:cNvPicPr>
          <p:nvPr/>
        </p:nvPicPr>
        <p:blipFill rotWithShape="1">
          <a:blip r:embed="rId6" cstate="print">
            <a:extLst>
              <a:ext uri="{28A0092B-C50C-407E-A947-70E740481C1C}">
                <a14:useLocalDpi xmlns:a14="http://schemas.microsoft.com/office/drawing/2010/main" val="0"/>
              </a:ext>
            </a:extLst>
          </a:blip>
          <a:srcRect l="51416" r="3887"/>
          <a:stretch/>
        </p:blipFill>
        <p:spPr>
          <a:xfrm>
            <a:off x="3524067" y="3940092"/>
            <a:ext cx="1682151" cy="2034536"/>
          </a:xfrm>
          <a:prstGeom prst="rect">
            <a:avLst/>
          </a:prstGeom>
        </p:spPr>
      </p:pic>
      <p:sp>
        <p:nvSpPr>
          <p:cNvPr id="34" name="TextBox 10"/>
          <p:cNvSpPr txBox="1"/>
          <p:nvPr/>
        </p:nvSpPr>
        <p:spPr>
          <a:xfrm>
            <a:off x="3364897" y="5948010"/>
            <a:ext cx="2737780" cy="276999"/>
          </a:xfrm>
          <a:prstGeom prst="rect">
            <a:avLst/>
          </a:prstGeom>
        </p:spPr>
        <p:txBody>
          <a:bodyPr wrap="square" lIns="0" tIns="0" rIns="0" bIns="0" rtlCol="0" anchor="t">
            <a:spAutoFit/>
          </a:bodyPr>
          <a:lstStyle>
            <a:defPPr>
              <a:defRPr lang="tr-TR"/>
            </a:defPPr>
            <a:lvl1pPr algn="ctr">
              <a:spcBef>
                <a:spcPct val="0"/>
              </a:spcBef>
              <a:defRPr spc="26">
                <a:solidFill>
                  <a:srgbClr val="000000"/>
                </a:solidFill>
              </a:defRPr>
            </a:lvl1pPr>
          </a:lstStyle>
          <a:p>
            <a:r>
              <a:rPr lang="tr-TR" dirty="0" smtClean="0"/>
              <a:t>Emniyet Görevlileri</a:t>
            </a:r>
            <a:endParaRPr lang="en-US" dirty="0"/>
          </a:p>
        </p:txBody>
      </p:sp>
      <p:pic>
        <p:nvPicPr>
          <p:cNvPr id="35" name="Resim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5038" y="5883189"/>
            <a:ext cx="315201" cy="315201"/>
          </a:xfrm>
          <a:prstGeom prst="rect">
            <a:avLst/>
          </a:prstGeom>
        </p:spPr>
      </p:pic>
      <p:sp>
        <p:nvSpPr>
          <p:cNvPr id="36" name="TextBox 5"/>
          <p:cNvSpPr txBox="1"/>
          <p:nvPr/>
        </p:nvSpPr>
        <p:spPr>
          <a:xfrm>
            <a:off x="529358" y="3472464"/>
            <a:ext cx="2835539" cy="276999"/>
          </a:xfrm>
          <a:prstGeom prst="rect">
            <a:avLst/>
          </a:prstGeom>
        </p:spPr>
        <p:txBody>
          <a:bodyPr wrap="square" lIns="0" tIns="0" rIns="0" bIns="0" rtlCol="0" anchor="t">
            <a:spAutoFit/>
          </a:bodyPr>
          <a:lstStyle/>
          <a:p>
            <a:pPr algn="ctr">
              <a:spcBef>
                <a:spcPct val="0"/>
              </a:spcBef>
            </a:pPr>
            <a:r>
              <a:rPr lang="tr-TR" spc="26" dirty="0" smtClean="0">
                <a:solidFill>
                  <a:srgbClr val="000000"/>
                </a:solidFill>
              </a:rPr>
              <a:t>Bina yöneticisi</a:t>
            </a:r>
            <a:endParaRPr lang="en-US" spc="26" dirty="0">
              <a:solidFill>
                <a:srgbClr val="000000"/>
              </a:solidFill>
            </a:endParaRPr>
          </a:p>
        </p:txBody>
      </p:sp>
      <p:pic>
        <p:nvPicPr>
          <p:cNvPr id="37" name="Resim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1477" y="1244014"/>
            <a:ext cx="1291302" cy="2214280"/>
          </a:xfrm>
          <a:prstGeom prst="rect">
            <a:avLst/>
          </a:prstGeom>
        </p:spPr>
      </p:pic>
    </p:spTree>
    <p:extLst>
      <p:ext uri="{BB962C8B-B14F-4D97-AF65-F5344CB8AC3E}">
        <p14:creationId xmlns:p14="http://schemas.microsoft.com/office/powerpoint/2010/main" val="39340044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Özel 1">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Özel Tasarı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Özel Tasarı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4419</TotalTime>
  <Words>5208</Words>
  <Application>Microsoft Office PowerPoint</Application>
  <PresentationFormat>Geniş ekran</PresentationFormat>
  <Paragraphs>649</Paragraphs>
  <Slides>72</Slides>
  <Notes>70</Notes>
  <HiddenSlides>0</HiddenSlides>
  <MMClips>0</MMClips>
  <ScaleCrop>false</ScaleCrop>
  <HeadingPairs>
    <vt:vector size="6" baseType="variant">
      <vt:variant>
        <vt:lpstr>Kullanılan Yazı Tipleri</vt:lpstr>
      </vt:variant>
      <vt:variant>
        <vt:i4>6</vt:i4>
      </vt:variant>
      <vt:variant>
        <vt:lpstr>Tema</vt:lpstr>
      </vt:variant>
      <vt:variant>
        <vt:i4>3</vt:i4>
      </vt:variant>
      <vt:variant>
        <vt:lpstr>Slayt Başlıkları</vt:lpstr>
      </vt:variant>
      <vt:variant>
        <vt:i4>72</vt:i4>
      </vt:variant>
    </vt:vector>
  </HeadingPairs>
  <TitlesOfParts>
    <vt:vector size="81" baseType="lpstr">
      <vt:lpstr>Microsoft JhengHei UI Light</vt:lpstr>
      <vt:lpstr>Arial</vt:lpstr>
      <vt:lpstr>Calibri</vt:lpstr>
      <vt:lpstr>Calibri Light</vt:lpstr>
      <vt:lpstr>Myriad Pro</vt:lpstr>
      <vt:lpstr>Times New Roman</vt:lpstr>
      <vt:lpstr>Office Teması</vt:lpstr>
      <vt:lpstr>1_Özel Tasarım</vt:lpstr>
      <vt:lpstr>Özel Tasarım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MURAT SERCAN ALBAYRAK</dc:creator>
  <cp:lastModifiedBy>Zeynep SAHIN</cp:lastModifiedBy>
  <cp:revision>511</cp:revision>
  <cp:lastPrinted>2023-08-01T15:43:42Z</cp:lastPrinted>
  <dcterms:created xsi:type="dcterms:W3CDTF">2023-06-22T09:30:24Z</dcterms:created>
  <dcterms:modified xsi:type="dcterms:W3CDTF">2025-01-06T09:23:45Z</dcterms:modified>
</cp:coreProperties>
</file>